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12192000" cy="6858000"/>
  <p:embeddedFontLst>
    <p:embeddedFont>
      <p:font typeface="Arial" panose="020B0604020202020204" pitchFamily="34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entury Gothic" panose="020B0502020202020204" pitchFamily="34" charset="0"/>
      <p:regular r:id="rId60"/>
      <p:bold r:id="rId61"/>
      <p:italic r:id="rId62"/>
      <p:boldItalic r:id="rId63"/>
    </p:embeddedFont>
    <p:embeddedFont>
      <p:font typeface="Lucida Console" panose="020B0609040504020204" pitchFamily="49" charset="0"/>
      <p:regular r:id="rId64"/>
    </p:embeddedFont>
    <p:embeddedFont>
      <p:font typeface="Lucida Sans Typewriter" panose="020B0509030504030204" pitchFamily="49" charset="0"/>
      <p:regular r:id="rId65"/>
      <p:bold r:id="rId66"/>
      <p:italic r:id="rId67"/>
      <p:boldItalic r:id="rId68"/>
    </p:embeddedFont>
    <p:embeddedFont>
      <p:font typeface="Tahoma" panose="020B0604030504040204" pitchFamily="34" charset="0"/>
      <p:regular r:id="rId69"/>
      <p:bold r:id="rId70"/>
    </p:embeddedFont>
    <p:embeddedFont>
      <p:font typeface="Times New Roman" panose="02020603050405020304" pitchFamily="18" charset="0"/>
      <p:regular r:id="rId71"/>
    </p:embeddedFont>
    <p:embeddedFont>
      <p:font typeface="Wingdings" panose="05000000000000000000" pitchFamily="2" charset="2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94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0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149497" y="6276229"/>
            <a:ext cx="541020" cy="184785"/>
          </a:xfrm>
          <a:custGeom>
            <a:avLst/>
            <a:gdLst/>
            <a:ahLst/>
            <a:cxnLst/>
            <a:rect l="l" t="t" r="r" b="b"/>
            <a:pathLst>
              <a:path w="541020" h="184785">
                <a:moveTo>
                  <a:pt x="417245" y="146032"/>
                </a:moveTo>
                <a:lnTo>
                  <a:pt x="413122" y="146032"/>
                </a:lnTo>
                <a:lnTo>
                  <a:pt x="411636" y="148091"/>
                </a:lnTo>
                <a:lnTo>
                  <a:pt x="411636" y="164017"/>
                </a:lnTo>
                <a:lnTo>
                  <a:pt x="412032" y="165845"/>
                </a:lnTo>
                <a:lnTo>
                  <a:pt x="448957" y="182579"/>
                </a:lnTo>
                <a:lnTo>
                  <a:pt x="471765" y="184513"/>
                </a:lnTo>
                <a:lnTo>
                  <a:pt x="479172" y="184277"/>
                </a:lnTo>
                <a:lnTo>
                  <a:pt x="527481" y="164930"/>
                </a:lnTo>
                <a:lnTo>
                  <a:pt x="532791" y="158058"/>
                </a:lnTo>
                <a:lnTo>
                  <a:pt x="461912" y="158058"/>
                </a:lnTo>
                <a:lnTo>
                  <a:pt x="454122" y="157255"/>
                </a:lnTo>
                <a:lnTo>
                  <a:pt x="438548" y="154052"/>
                </a:lnTo>
                <a:lnTo>
                  <a:pt x="431332" y="151759"/>
                </a:lnTo>
                <a:lnTo>
                  <a:pt x="422629" y="147866"/>
                </a:lnTo>
                <a:lnTo>
                  <a:pt x="420965" y="147180"/>
                </a:lnTo>
                <a:lnTo>
                  <a:pt x="418447" y="146262"/>
                </a:lnTo>
                <a:lnTo>
                  <a:pt x="417245" y="146032"/>
                </a:lnTo>
                <a:close/>
              </a:path>
              <a:path w="541020" h="184785">
                <a:moveTo>
                  <a:pt x="482643" y="0"/>
                </a:moveTo>
                <a:lnTo>
                  <a:pt x="469583" y="0"/>
                </a:lnTo>
                <a:lnTo>
                  <a:pt x="461337" y="1150"/>
                </a:lnTo>
                <a:lnTo>
                  <a:pt x="422572" y="23423"/>
                </a:lnTo>
                <a:lnTo>
                  <a:pt x="413694" y="43293"/>
                </a:lnTo>
                <a:lnTo>
                  <a:pt x="413694" y="51540"/>
                </a:lnTo>
                <a:lnTo>
                  <a:pt x="436245" y="91571"/>
                </a:lnTo>
                <a:lnTo>
                  <a:pt x="483448" y="108921"/>
                </a:lnTo>
                <a:lnTo>
                  <a:pt x="493067" y="112131"/>
                </a:lnTo>
                <a:lnTo>
                  <a:pt x="499651" y="115567"/>
                </a:lnTo>
                <a:lnTo>
                  <a:pt x="506754" y="122895"/>
                </a:lnTo>
                <a:lnTo>
                  <a:pt x="508529" y="127475"/>
                </a:lnTo>
                <a:lnTo>
                  <a:pt x="508529" y="140994"/>
                </a:lnTo>
                <a:lnTo>
                  <a:pt x="469704" y="158058"/>
                </a:lnTo>
                <a:lnTo>
                  <a:pt x="532791" y="158058"/>
                </a:lnTo>
                <a:lnTo>
                  <a:pt x="539109" y="145631"/>
                </a:lnTo>
                <a:lnTo>
                  <a:pt x="540826" y="138015"/>
                </a:lnTo>
                <a:lnTo>
                  <a:pt x="540826" y="129537"/>
                </a:lnTo>
                <a:lnTo>
                  <a:pt x="519567" y="91314"/>
                </a:lnTo>
                <a:lnTo>
                  <a:pt x="462944" y="70781"/>
                </a:lnTo>
                <a:lnTo>
                  <a:pt x="455728" y="67172"/>
                </a:lnTo>
                <a:lnTo>
                  <a:pt x="447939" y="59615"/>
                </a:lnTo>
                <a:lnTo>
                  <a:pt x="445996" y="54976"/>
                </a:lnTo>
                <a:lnTo>
                  <a:pt x="445996" y="41463"/>
                </a:lnTo>
                <a:lnTo>
                  <a:pt x="481387" y="26457"/>
                </a:lnTo>
                <a:lnTo>
                  <a:pt x="531209" y="26457"/>
                </a:lnTo>
                <a:lnTo>
                  <a:pt x="531164" y="18039"/>
                </a:lnTo>
                <a:lnTo>
                  <a:pt x="495988" y="1433"/>
                </a:lnTo>
                <a:lnTo>
                  <a:pt x="487055" y="290"/>
                </a:lnTo>
                <a:lnTo>
                  <a:pt x="482643" y="0"/>
                </a:lnTo>
                <a:close/>
              </a:path>
              <a:path w="541020" h="184785">
                <a:moveTo>
                  <a:pt x="531209" y="26457"/>
                </a:moveTo>
                <a:lnTo>
                  <a:pt x="481387" y="26457"/>
                </a:lnTo>
                <a:lnTo>
                  <a:pt x="491606" y="26930"/>
                </a:lnTo>
                <a:lnTo>
                  <a:pt x="501312" y="28348"/>
                </a:lnTo>
                <a:lnTo>
                  <a:pt x="510504" y="30710"/>
                </a:lnTo>
                <a:lnTo>
                  <a:pt x="519182" y="34016"/>
                </a:lnTo>
                <a:lnTo>
                  <a:pt x="522618" y="35622"/>
                </a:lnTo>
                <a:lnTo>
                  <a:pt x="525136" y="36421"/>
                </a:lnTo>
                <a:lnTo>
                  <a:pt x="529714" y="36421"/>
                </a:lnTo>
                <a:lnTo>
                  <a:pt x="531209" y="34360"/>
                </a:lnTo>
                <a:lnTo>
                  <a:pt x="531209" y="26457"/>
                </a:lnTo>
                <a:close/>
              </a:path>
              <a:path w="541020" h="184785">
                <a:moveTo>
                  <a:pt x="187831" y="5154"/>
                </a:moveTo>
                <a:lnTo>
                  <a:pt x="161717" y="5154"/>
                </a:lnTo>
                <a:lnTo>
                  <a:pt x="160120" y="6760"/>
                </a:lnTo>
                <a:lnTo>
                  <a:pt x="160244" y="11914"/>
                </a:lnTo>
                <a:lnTo>
                  <a:pt x="160688" y="13975"/>
                </a:lnTo>
                <a:lnTo>
                  <a:pt x="161838" y="17867"/>
                </a:lnTo>
                <a:lnTo>
                  <a:pt x="207878" y="169738"/>
                </a:lnTo>
                <a:lnTo>
                  <a:pt x="209022" y="173636"/>
                </a:lnTo>
                <a:lnTo>
                  <a:pt x="210397" y="176214"/>
                </a:lnTo>
                <a:lnTo>
                  <a:pt x="213602" y="178731"/>
                </a:lnTo>
                <a:lnTo>
                  <a:pt x="216124" y="179359"/>
                </a:lnTo>
                <a:lnTo>
                  <a:pt x="240061" y="179359"/>
                </a:lnTo>
                <a:lnTo>
                  <a:pt x="242695" y="178674"/>
                </a:lnTo>
                <a:lnTo>
                  <a:pt x="245899" y="175923"/>
                </a:lnTo>
                <a:lnTo>
                  <a:pt x="247162" y="173292"/>
                </a:lnTo>
                <a:lnTo>
                  <a:pt x="254007" y="144655"/>
                </a:lnTo>
                <a:lnTo>
                  <a:pt x="228840" y="144655"/>
                </a:lnTo>
                <a:lnTo>
                  <a:pt x="195853" y="14774"/>
                </a:lnTo>
                <a:lnTo>
                  <a:pt x="194703" y="10883"/>
                </a:lnTo>
                <a:lnTo>
                  <a:pt x="193387" y="8305"/>
                </a:lnTo>
                <a:lnTo>
                  <a:pt x="190409" y="5788"/>
                </a:lnTo>
                <a:lnTo>
                  <a:pt x="187831" y="5154"/>
                </a:lnTo>
                <a:close/>
              </a:path>
              <a:path w="541020" h="184785">
                <a:moveTo>
                  <a:pt x="305208" y="42950"/>
                </a:moveTo>
                <a:lnTo>
                  <a:pt x="278316" y="42950"/>
                </a:lnTo>
                <a:lnTo>
                  <a:pt x="308977" y="169738"/>
                </a:lnTo>
                <a:lnTo>
                  <a:pt x="309810" y="173292"/>
                </a:lnTo>
                <a:lnTo>
                  <a:pt x="311072" y="175923"/>
                </a:lnTo>
                <a:lnTo>
                  <a:pt x="314279" y="178674"/>
                </a:lnTo>
                <a:lnTo>
                  <a:pt x="316913" y="179359"/>
                </a:lnTo>
                <a:lnTo>
                  <a:pt x="340854" y="179359"/>
                </a:lnTo>
                <a:lnTo>
                  <a:pt x="343371" y="178731"/>
                </a:lnTo>
                <a:lnTo>
                  <a:pt x="346577" y="176214"/>
                </a:lnTo>
                <a:lnTo>
                  <a:pt x="347949" y="173636"/>
                </a:lnTo>
                <a:lnTo>
                  <a:pt x="349207" y="169395"/>
                </a:lnTo>
                <a:lnTo>
                  <a:pt x="356394" y="146373"/>
                </a:lnTo>
                <a:lnTo>
                  <a:pt x="329512" y="146373"/>
                </a:lnTo>
                <a:lnTo>
                  <a:pt x="305208" y="42950"/>
                </a:lnTo>
                <a:close/>
              </a:path>
              <a:path w="541020" h="184785">
                <a:moveTo>
                  <a:pt x="396628" y="5154"/>
                </a:moveTo>
                <a:lnTo>
                  <a:pt x="371546" y="5154"/>
                </a:lnTo>
                <a:lnTo>
                  <a:pt x="368968" y="5788"/>
                </a:lnTo>
                <a:lnTo>
                  <a:pt x="365989" y="8305"/>
                </a:lnTo>
                <a:lnTo>
                  <a:pt x="364674" y="10883"/>
                </a:lnTo>
                <a:lnTo>
                  <a:pt x="363531" y="14774"/>
                </a:lnTo>
                <a:lnTo>
                  <a:pt x="329512" y="146373"/>
                </a:lnTo>
                <a:lnTo>
                  <a:pt x="356394" y="146373"/>
                </a:lnTo>
                <a:lnTo>
                  <a:pt x="396515" y="17867"/>
                </a:lnTo>
                <a:lnTo>
                  <a:pt x="397203" y="15805"/>
                </a:lnTo>
                <a:lnTo>
                  <a:pt x="397659" y="14205"/>
                </a:lnTo>
                <a:lnTo>
                  <a:pt x="398117" y="11914"/>
                </a:lnTo>
                <a:lnTo>
                  <a:pt x="398233" y="6760"/>
                </a:lnTo>
                <a:lnTo>
                  <a:pt x="396628" y="5154"/>
                </a:lnTo>
                <a:close/>
              </a:path>
              <a:path w="541020" h="184785">
                <a:moveTo>
                  <a:pt x="290568" y="5154"/>
                </a:moveTo>
                <a:lnTo>
                  <a:pt x="267435" y="5154"/>
                </a:lnTo>
                <a:lnTo>
                  <a:pt x="264798" y="5788"/>
                </a:lnTo>
                <a:lnTo>
                  <a:pt x="261594" y="8305"/>
                </a:lnTo>
                <a:lnTo>
                  <a:pt x="260332" y="10883"/>
                </a:lnTo>
                <a:lnTo>
                  <a:pt x="228840" y="144655"/>
                </a:lnTo>
                <a:lnTo>
                  <a:pt x="254007" y="144655"/>
                </a:lnTo>
                <a:lnTo>
                  <a:pt x="278316" y="42950"/>
                </a:lnTo>
                <a:lnTo>
                  <a:pt x="305208" y="42950"/>
                </a:lnTo>
                <a:lnTo>
                  <a:pt x="297672" y="10883"/>
                </a:lnTo>
                <a:lnTo>
                  <a:pt x="296409" y="8305"/>
                </a:lnTo>
                <a:lnTo>
                  <a:pt x="293204" y="5788"/>
                </a:lnTo>
                <a:lnTo>
                  <a:pt x="290568" y="5154"/>
                </a:lnTo>
                <a:close/>
              </a:path>
              <a:path w="541020" h="184785">
                <a:moveTo>
                  <a:pt x="72613" y="76279"/>
                </a:moveTo>
                <a:lnTo>
                  <a:pt x="65973" y="76279"/>
                </a:lnTo>
                <a:lnTo>
                  <a:pt x="51626" y="77235"/>
                </a:lnTo>
                <a:lnTo>
                  <a:pt x="10050" y="99828"/>
                </a:lnTo>
                <a:lnTo>
                  <a:pt x="0" y="131942"/>
                </a:lnTo>
                <a:lnTo>
                  <a:pt x="902" y="143196"/>
                </a:lnTo>
                <a:lnTo>
                  <a:pt x="22292" y="175903"/>
                </a:lnTo>
                <a:lnTo>
                  <a:pt x="53604" y="183828"/>
                </a:lnTo>
                <a:lnTo>
                  <a:pt x="70224" y="182131"/>
                </a:lnTo>
                <a:lnTo>
                  <a:pt x="85384" y="177042"/>
                </a:lnTo>
                <a:lnTo>
                  <a:pt x="99085" y="168559"/>
                </a:lnTo>
                <a:lnTo>
                  <a:pt x="109908" y="158058"/>
                </a:lnTo>
                <a:lnTo>
                  <a:pt x="52914" y="158058"/>
                </a:lnTo>
                <a:lnTo>
                  <a:pt x="46042" y="155710"/>
                </a:lnTo>
                <a:lnTo>
                  <a:pt x="36423" y="146320"/>
                </a:lnTo>
                <a:lnTo>
                  <a:pt x="34016" y="139389"/>
                </a:lnTo>
                <a:lnTo>
                  <a:pt x="34016" y="120378"/>
                </a:lnTo>
                <a:lnTo>
                  <a:pt x="72845" y="99646"/>
                </a:lnTo>
                <a:lnTo>
                  <a:pt x="141565" y="99646"/>
                </a:lnTo>
                <a:lnTo>
                  <a:pt x="141565" y="82120"/>
                </a:lnTo>
                <a:lnTo>
                  <a:pt x="109266" y="82120"/>
                </a:lnTo>
                <a:lnTo>
                  <a:pt x="101476" y="80290"/>
                </a:lnTo>
                <a:lnTo>
                  <a:pt x="93976" y="78857"/>
                </a:lnTo>
                <a:lnTo>
                  <a:pt x="79545" y="76795"/>
                </a:lnTo>
                <a:lnTo>
                  <a:pt x="72613" y="76279"/>
                </a:lnTo>
                <a:close/>
              </a:path>
              <a:path w="541020" h="184785">
                <a:moveTo>
                  <a:pt x="148466" y="156681"/>
                </a:moveTo>
                <a:lnTo>
                  <a:pt x="111326" y="156681"/>
                </a:lnTo>
                <a:lnTo>
                  <a:pt x="113388" y="161036"/>
                </a:lnTo>
                <a:lnTo>
                  <a:pt x="128164" y="180046"/>
                </a:lnTo>
                <a:lnTo>
                  <a:pt x="131827" y="180046"/>
                </a:lnTo>
                <a:lnTo>
                  <a:pt x="151530" y="166302"/>
                </a:lnTo>
                <a:lnTo>
                  <a:pt x="151530" y="162866"/>
                </a:lnTo>
                <a:lnTo>
                  <a:pt x="151069" y="161380"/>
                </a:lnTo>
                <a:lnTo>
                  <a:pt x="150155" y="159776"/>
                </a:lnTo>
                <a:lnTo>
                  <a:pt x="148466" y="156681"/>
                </a:lnTo>
                <a:close/>
              </a:path>
              <a:path w="541020" h="184785">
                <a:moveTo>
                  <a:pt x="141565" y="99646"/>
                </a:moveTo>
                <a:lnTo>
                  <a:pt x="78798" y="99646"/>
                </a:lnTo>
                <a:lnTo>
                  <a:pt x="84924" y="100048"/>
                </a:lnTo>
                <a:lnTo>
                  <a:pt x="97523" y="101652"/>
                </a:lnTo>
                <a:lnTo>
                  <a:pt x="103538" y="102736"/>
                </a:lnTo>
                <a:lnTo>
                  <a:pt x="109179" y="104090"/>
                </a:lnTo>
                <a:lnTo>
                  <a:pt x="109153" y="120015"/>
                </a:lnTo>
                <a:lnTo>
                  <a:pt x="75018" y="156852"/>
                </a:lnTo>
                <a:lnTo>
                  <a:pt x="68261" y="158058"/>
                </a:lnTo>
                <a:lnTo>
                  <a:pt x="109908" y="158058"/>
                </a:lnTo>
                <a:lnTo>
                  <a:pt x="111326" y="156681"/>
                </a:lnTo>
                <a:lnTo>
                  <a:pt x="148466" y="156681"/>
                </a:lnTo>
                <a:lnTo>
                  <a:pt x="147405" y="154738"/>
                </a:lnTo>
                <a:lnTo>
                  <a:pt x="145284" y="150041"/>
                </a:lnTo>
                <a:lnTo>
                  <a:pt x="142306" y="141337"/>
                </a:lnTo>
                <a:lnTo>
                  <a:pt x="141565" y="135496"/>
                </a:lnTo>
                <a:lnTo>
                  <a:pt x="141565" y="99646"/>
                </a:lnTo>
                <a:close/>
              </a:path>
              <a:path w="541020" h="184785">
                <a:moveTo>
                  <a:pt x="133378" y="27144"/>
                </a:moveTo>
                <a:lnTo>
                  <a:pt x="68035" y="27144"/>
                </a:lnTo>
                <a:lnTo>
                  <a:pt x="78536" y="27714"/>
                </a:lnTo>
                <a:lnTo>
                  <a:pt x="87362" y="29422"/>
                </a:lnTo>
                <a:lnTo>
                  <a:pt x="109266" y="67689"/>
                </a:lnTo>
                <a:lnTo>
                  <a:pt x="109266" y="82120"/>
                </a:lnTo>
                <a:lnTo>
                  <a:pt x="141565" y="82120"/>
                </a:lnTo>
                <a:lnTo>
                  <a:pt x="141565" y="64253"/>
                </a:lnTo>
                <a:lnTo>
                  <a:pt x="140544" y="49125"/>
                </a:lnTo>
                <a:lnTo>
                  <a:pt x="137483" y="36036"/>
                </a:lnTo>
                <a:lnTo>
                  <a:pt x="133378" y="27144"/>
                </a:lnTo>
                <a:close/>
              </a:path>
              <a:path w="541020" h="184785">
                <a:moveTo>
                  <a:pt x="73874" y="0"/>
                </a:moveTo>
                <a:lnTo>
                  <a:pt x="29894" y="7904"/>
                </a:lnTo>
                <a:lnTo>
                  <a:pt x="11682" y="20504"/>
                </a:lnTo>
                <a:lnTo>
                  <a:pt x="11682" y="37452"/>
                </a:lnTo>
                <a:lnTo>
                  <a:pt x="13059" y="39514"/>
                </a:lnTo>
                <a:lnTo>
                  <a:pt x="16494" y="39514"/>
                </a:lnTo>
                <a:lnTo>
                  <a:pt x="17525" y="39343"/>
                </a:lnTo>
                <a:lnTo>
                  <a:pt x="20273" y="38656"/>
                </a:lnTo>
                <a:lnTo>
                  <a:pt x="22560" y="37796"/>
                </a:lnTo>
                <a:lnTo>
                  <a:pt x="25770" y="36421"/>
                </a:lnTo>
                <a:lnTo>
                  <a:pt x="32642" y="33672"/>
                </a:lnTo>
                <a:lnTo>
                  <a:pt x="39687" y="31440"/>
                </a:lnTo>
                <a:lnTo>
                  <a:pt x="54118" y="28004"/>
                </a:lnTo>
                <a:lnTo>
                  <a:pt x="61163" y="27144"/>
                </a:lnTo>
                <a:lnTo>
                  <a:pt x="133378" y="27144"/>
                </a:lnTo>
                <a:lnTo>
                  <a:pt x="132382" y="24987"/>
                </a:lnTo>
                <a:lnTo>
                  <a:pt x="125243" y="15978"/>
                </a:lnTo>
                <a:lnTo>
                  <a:pt x="115911" y="8987"/>
                </a:lnTo>
                <a:lnTo>
                  <a:pt x="104240" y="3994"/>
                </a:lnTo>
                <a:lnTo>
                  <a:pt x="90228" y="998"/>
                </a:lnTo>
                <a:lnTo>
                  <a:pt x="73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124678" y="6504967"/>
            <a:ext cx="538480" cy="124460"/>
          </a:xfrm>
          <a:custGeom>
            <a:avLst/>
            <a:gdLst/>
            <a:ahLst/>
            <a:cxnLst/>
            <a:rect l="l" t="t" r="r" b="b"/>
            <a:pathLst>
              <a:path w="538479" h="124459">
                <a:moveTo>
                  <a:pt x="1959" y="0"/>
                </a:moveTo>
                <a:lnTo>
                  <a:pt x="0" y="2709"/>
                </a:lnTo>
                <a:lnTo>
                  <a:pt x="0" y="10568"/>
                </a:lnTo>
                <a:lnTo>
                  <a:pt x="43154" y="45345"/>
                </a:lnTo>
                <a:lnTo>
                  <a:pt x="87448" y="72742"/>
                </a:lnTo>
                <a:lnTo>
                  <a:pt x="135121" y="94728"/>
                </a:lnTo>
                <a:lnTo>
                  <a:pt x="185796" y="110915"/>
                </a:lnTo>
                <a:lnTo>
                  <a:pt x="239097" y="120913"/>
                </a:lnTo>
                <a:lnTo>
                  <a:pt x="292737" y="124214"/>
                </a:lnTo>
                <a:lnTo>
                  <a:pt x="296585" y="124214"/>
                </a:lnTo>
                <a:lnTo>
                  <a:pt x="344297" y="121312"/>
                </a:lnTo>
                <a:lnTo>
                  <a:pt x="395048" y="112349"/>
                </a:lnTo>
                <a:lnTo>
                  <a:pt x="444883" y="97589"/>
                </a:lnTo>
                <a:lnTo>
                  <a:pt x="481243" y="81763"/>
                </a:lnTo>
                <a:lnTo>
                  <a:pt x="301442" y="81763"/>
                </a:lnTo>
                <a:lnTo>
                  <a:pt x="248692" y="79380"/>
                </a:lnTo>
                <a:lnTo>
                  <a:pt x="196958" y="72415"/>
                </a:lnTo>
                <a:lnTo>
                  <a:pt x="146693" y="61143"/>
                </a:lnTo>
                <a:lnTo>
                  <a:pt x="98348" y="45839"/>
                </a:lnTo>
                <a:lnTo>
                  <a:pt x="52378" y="26777"/>
                </a:lnTo>
                <a:lnTo>
                  <a:pt x="9234" y="4233"/>
                </a:lnTo>
                <a:lnTo>
                  <a:pt x="1959" y="0"/>
                </a:lnTo>
                <a:close/>
              </a:path>
              <a:path w="538479" h="124459">
                <a:moveTo>
                  <a:pt x="531906" y="35446"/>
                </a:moveTo>
                <a:lnTo>
                  <a:pt x="524324" y="36152"/>
                </a:lnTo>
                <a:lnTo>
                  <a:pt x="480193" y="52700"/>
                </a:lnTo>
                <a:lnTo>
                  <a:pt x="435196" y="65487"/>
                </a:lnTo>
                <a:lnTo>
                  <a:pt x="389976" y="74561"/>
                </a:lnTo>
                <a:lnTo>
                  <a:pt x="345177" y="79970"/>
                </a:lnTo>
                <a:lnTo>
                  <a:pt x="301442" y="81763"/>
                </a:lnTo>
                <a:lnTo>
                  <a:pt x="481243" y="81763"/>
                </a:lnTo>
                <a:lnTo>
                  <a:pt x="491780" y="77176"/>
                </a:lnTo>
                <a:lnTo>
                  <a:pt x="533721" y="51257"/>
                </a:lnTo>
                <a:lnTo>
                  <a:pt x="538300" y="44911"/>
                </a:lnTo>
                <a:lnTo>
                  <a:pt x="537130" y="39003"/>
                </a:lnTo>
                <a:lnTo>
                  <a:pt x="531906" y="35446"/>
                </a:lnTo>
                <a:close/>
              </a:path>
            </a:pathLst>
          </a:custGeom>
          <a:solidFill>
            <a:srgbClr val="F89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2512" y="6496336"/>
            <a:ext cx="112536" cy="1111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4718" y="2755392"/>
            <a:ext cx="11262563" cy="833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D516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149497" y="6276229"/>
            <a:ext cx="541020" cy="184785"/>
          </a:xfrm>
          <a:custGeom>
            <a:avLst/>
            <a:gdLst/>
            <a:ahLst/>
            <a:cxnLst/>
            <a:rect l="l" t="t" r="r" b="b"/>
            <a:pathLst>
              <a:path w="541020" h="184785">
                <a:moveTo>
                  <a:pt x="417245" y="146032"/>
                </a:moveTo>
                <a:lnTo>
                  <a:pt x="413122" y="146032"/>
                </a:lnTo>
                <a:lnTo>
                  <a:pt x="411636" y="148091"/>
                </a:lnTo>
                <a:lnTo>
                  <a:pt x="411636" y="164017"/>
                </a:lnTo>
                <a:lnTo>
                  <a:pt x="412032" y="165845"/>
                </a:lnTo>
                <a:lnTo>
                  <a:pt x="448957" y="182579"/>
                </a:lnTo>
                <a:lnTo>
                  <a:pt x="471765" y="184513"/>
                </a:lnTo>
                <a:lnTo>
                  <a:pt x="479172" y="184277"/>
                </a:lnTo>
                <a:lnTo>
                  <a:pt x="527481" y="164930"/>
                </a:lnTo>
                <a:lnTo>
                  <a:pt x="532791" y="158058"/>
                </a:lnTo>
                <a:lnTo>
                  <a:pt x="461912" y="158058"/>
                </a:lnTo>
                <a:lnTo>
                  <a:pt x="454122" y="157255"/>
                </a:lnTo>
                <a:lnTo>
                  <a:pt x="438548" y="154052"/>
                </a:lnTo>
                <a:lnTo>
                  <a:pt x="431332" y="151759"/>
                </a:lnTo>
                <a:lnTo>
                  <a:pt x="422629" y="147866"/>
                </a:lnTo>
                <a:lnTo>
                  <a:pt x="420965" y="147180"/>
                </a:lnTo>
                <a:lnTo>
                  <a:pt x="418447" y="146262"/>
                </a:lnTo>
                <a:lnTo>
                  <a:pt x="417245" y="146032"/>
                </a:lnTo>
                <a:close/>
              </a:path>
              <a:path w="541020" h="184785">
                <a:moveTo>
                  <a:pt x="482643" y="0"/>
                </a:moveTo>
                <a:lnTo>
                  <a:pt x="469583" y="0"/>
                </a:lnTo>
                <a:lnTo>
                  <a:pt x="461337" y="1150"/>
                </a:lnTo>
                <a:lnTo>
                  <a:pt x="422572" y="23423"/>
                </a:lnTo>
                <a:lnTo>
                  <a:pt x="413694" y="43293"/>
                </a:lnTo>
                <a:lnTo>
                  <a:pt x="413694" y="51540"/>
                </a:lnTo>
                <a:lnTo>
                  <a:pt x="436245" y="91571"/>
                </a:lnTo>
                <a:lnTo>
                  <a:pt x="483448" y="108921"/>
                </a:lnTo>
                <a:lnTo>
                  <a:pt x="493067" y="112131"/>
                </a:lnTo>
                <a:lnTo>
                  <a:pt x="499651" y="115567"/>
                </a:lnTo>
                <a:lnTo>
                  <a:pt x="506754" y="122895"/>
                </a:lnTo>
                <a:lnTo>
                  <a:pt x="508529" y="127475"/>
                </a:lnTo>
                <a:lnTo>
                  <a:pt x="508529" y="140994"/>
                </a:lnTo>
                <a:lnTo>
                  <a:pt x="469704" y="158058"/>
                </a:lnTo>
                <a:lnTo>
                  <a:pt x="532791" y="158058"/>
                </a:lnTo>
                <a:lnTo>
                  <a:pt x="539109" y="145631"/>
                </a:lnTo>
                <a:lnTo>
                  <a:pt x="540826" y="138015"/>
                </a:lnTo>
                <a:lnTo>
                  <a:pt x="540826" y="129537"/>
                </a:lnTo>
                <a:lnTo>
                  <a:pt x="519567" y="91314"/>
                </a:lnTo>
                <a:lnTo>
                  <a:pt x="462944" y="70781"/>
                </a:lnTo>
                <a:lnTo>
                  <a:pt x="455728" y="67172"/>
                </a:lnTo>
                <a:lnTo>
                  <a:pt x="447939" y="59615"/>
                </a:lnTo>
                <a:lnTo>
                  <a:pt x="445996" y="54976"/>
                </a:lnTo>
                <a:lnTo>
                  <a:pt x="445996" y="41463"/>
                </a:lnTo>
                <a:lnTo>
                  <a:pt x="481387" y="26457"/>
                </a:lnTo>
                <a:lnTo>
                  <a:pt x="531209" y="26457"/>
                </a:lnTo>
                <a:lnTo>
                  <a:pt x="531164" y="18039"/>
                </a:lnTo>
                <a:lnTo>
                  <a:pt x="495988" y="1433"/>
                </a:lnTo>
                <a:lnTo>
                  <a:pt x="487055" y="290"/>
                </a:lnTo>
                <a:lnTo>
                  <a:pt x="482643" y="0"/>
                </a:lnTo>
                <a:close/>
              </a:path>
              <a:path w="541020" h="184785">
                <a:moveTo>
                  <a:pt x="531209" y="26457"/>
                </a:moveTo>
                <a:lnTo>
                  <a:pt x="481387" y="26457"/>
                </a:lnTo>
                <a:lnTo>
                  <a:pt x="491606" y="26930"/>
                </a:lnTo>
                <a:lnTo>
                  <a:pt x="501312" y="28348"/>
                </a:lnTo>
                <a:lnTo>
                  <a:pt x="510504" y="30710"/>
                </a:lnTo>
                <a:lnTo>
                  <a:pt x="519182" y="34016"/>
                </a:lnTo>
                <a:lnTo>
                  <a:pt x="522618" y="35622"/>
                </a:lnTo>
                <a:lnTo>
                  <a:pt x="525136" y="36421"/>
                </a:lnTo>
                <a:lnTo>
                  <a:pt x="529714" y="36421"/>
                </a:lnTo>
                <a:lnTo>
                  <a:pt x="531209" y="34360"/>
                </a:lnTo>
                <a:lnTo>
                  <a:pt x="531209" y="26457"/>
                </a:lnTo>
                <a:close/>
              </a:path>
              <a:path w="541020" h="184785">
                <a:moveTo>
                  <a:pt x="187831" y="5154"/>
                </a:moveTo>
                <a:lnTo>
                  <a:pt x="161717" y="5154"/>
                </a:lnTo>
                <a:lnTo>
                  <a:pt x="160120" y="6760"/>
                </a:lnTo>
                <a:lnTo>
                  <a:pt x="160244" y="11914"/>
                </a:lnTo>
                <a:lnTo>
                  <a:pt x="160688" y="13975"/>
                </a:lnTo>
                <a:lnTo>
                  <a:pt x="161838" y="17867"/>
                </a:lnTo>
                <a:lnTo>
                  <a:pt x="207878" y="169738"/>
                </a:lnTo>
                <a:lnTo>
                  <a:pt x="209022" y="173636"/>
                </a:lnTo>
                <a:lnTo>
                  <a:pt x="210397" y="176214"/>
                </a:lnTo>
                <a:lnTo>
                  <a:pt x="213602" y="178731"/>
                </a:lnTo>
                <a:lnTo>
                  <a:pt x="216124" y="179359"/>
                </a:lnTo>
                <a:lnTo>
                  <a:pt x="240061" y="179359"/>
                </a:lnTo>
                <a:lnTo>
                  <a:pt x="242695" y="178674"/>
                </a:lnTo>
                <a:lnTo>
                  <a:pt x="245899" y="175923"/>
                </a:lnTo>
                <a:lnTo>
                  <a:pt x="247162" y="173292"/>
                </a:lnTo>
                <a:lnTo>
                  <a:pt x="254007" y="144655"/>
                </a:lnTo>
                <a:lnTo>
                  <a:pt x="228840" y="144655"/>
                </a:lnTo>
                <a:lnTo>
                  <a:pt x="195853" y="14774"/>
                </a:lnTo>
                <a:lnTo>
                  <a:pt x="194703" y="10883"/>
                </a:lnTo>
                <a:lnTo>
                  <a:pt x="193387" y="8305"/>
                </a:lnTo>
                <a:lnTo>
                  <a:pt x="190409" y="5788"/>
                </a:lnTo>
                <a:lnTo>
                  <a:pt x="187831" y="5154"/>
                </a:lnTo>
                <a:close/>
              </a:path>
              <a:path w="541020" h="184785">
                <a:moveTo>
                  <a:pt x="305208" y="42950"/>
                </a:moveTo>
                <a:lnTo>
                  <a:pt x="278316" y="42950"/>
                </a:lnTo>
                <a:lnTo>
                  <a:pt x="308977" y="169738"/>
                </a:lnTo>
                <a:lnTo>
                  <a:pt x="309810" y="173292"/>
                </a:lnTo>
                <a:lnTo>
                  <a:pt x="311072" y="175923"/>
                </a:lnTo>
                <a:lnTo>
                  <a:pt x="314279" y="178674"/>
                </a:lnTo>
                <a:lnTo>
                  <a:pt x="316913" y="179359"/>
                </a:lnTo>
                <a:lnTo>
                  <a:pt x="340854" y="179359"/>
                </a:lnTo>
                <a:lnTo>
                  <a:pt x="343371" y="178731"/>
                </a:lnTo>
                <a:lnTo>
                  <a:pt x="346577" y="176214"/>
                </a:lnTo>
                <a:lnTo>
                  <a:pt x="347949" y="173636"/>
                </a:lnTo>
                <a:lnTo>
                  <a:pt x="349207" y="169395"/>
                </a:lnTo>
                <a:lnTo>
                  <a:pt x="356394" y="146373"/>
                </a:lnTo>
                <a:lnTo>
                  <a:pt x="329512" y="146373"/>
                </a:lnTo>
                <a:lnTo>
                  <a:pt x="305208" y="42950"/>
                </a:lnTo>
                <a:close/>
              </a:path>
              <a:path w="541020" h="184785">
                <a:moveTo>
                  <a:pt x="396628" y="5154"/>
                </a:moveTo>
                <a:lnTo>
                  <a:pt x="371546" y="5154"/>
                </a:lnTo>
                <a:lnTo>
                  <a:pt x="368968" y="5788"/>
                </a:lnTo>
                <a:lnTo>
                  <a:pt x="365989" y="8305"/>
                </a:lnTo>
                <a:lnTo>
                  <a:pt x="364674" y="10883"/>
                </a:lnTo>
                <a:lnTo>
                  <a:pt x="363531" y="14774"/>
                </a:lnTo>
                <a:lnTo>
                  <a:pt x="329512" y="146373"/>
                </a:lnTo>
                <a:lnTo>
                  <a:pt x="356394" y="146373"/>
                </a:lnTo>
                <a:lnTo>
                  <a:pt x="396515" y="17867"/>
                </a:lnTo>
                <a:lnTo>
                  <a:pt x="397203" y="15805"/>
                </a:lnTo>
                <a:lnTo>
                  <a:pt x="397659" y="14205"/>
                </a:lnTo>
                <a:lnTo>
                  <a:pt x="398117" y="11914"/>
                </a:lnTo>
                <a:lnTo>
                  <a:pt x="398233" y="6760"/>
                </a:lnTo>
                <a:lnTo>
                  <a:pt x="396628" y="5154"/>
                </a:lnTo>
                <a:close/>
              </a:path>
              <a:path w="541020" h="184785">
                <a:moveTo>
                  <a:pt x="290568" y="5154"/>
                </a:moveTo>
                <a:lnTo>
                  <a:pt x="267435" y="5154"/>
                </a:lnTo>
                <a:lnTo>
                  <a:pt x="264798" y="5788"/>
                </a:lnTo>
                <a:lnTo>
                  <a:pt x="261594" y="8305"/>
                </a:lnTo>
                <a:lnTo>
                  <a:pt x="260332" y="10883"/>
                </a:lnTo>
                <a:lnTo>
                  <a:pt x="228840" y="144655"/>
                </a:lnTo>
                <a:lnTo>
                  <a:pt x="254007" y="144655"/>
                </a:lnTo>
                <a:lnTo>
                  <a:pt x="278316" y="42950"/>
                </a:lnTo>
                <a:lnTo>
                  <a:pt x="305208" y="42950"/>
                </a:lnTo>
                <a:lnTo>
                  <a:pt x="297672" y="10883"/>
                </a:lnTo>
                <a:lnTo>
                  <a:pt x="296409" y="8305"/>
                </a:lnTo>
                <a:lnTo>
                  <a:pt x="293204" y="5788"/>
                </a:lnTo>
                <a:lnTo>
                  <a:pt x="290568" y="5154"/>
                </a:lnTo>
                <a:close/>
              </a:path>
              <a:path w="541020" h="184785">
                <a:moveTo>
                  <a:pt x="72613" y="76279"/>
                </a:moveTo>
                <a:lnTo>
                  <a:pt x="65973" y="76279"/>
                </a:lnTo>
                <a:lnTo>
                  <a:pt x="51626" y="77235"/>
                </a:lnTo>
                <a:lnTo>
                  <a:pt x="10050" y="99828"/>
                </a:lnTo>
                <a:lnTo>
                  <a:pt x="0" y="131942"/>
                </a:lnTo>
                <a:lnTo>
                  <a:pt x="902" y="143196"/>
                </a:lnTo>
                <a:lnTo>
                  <a:pt x="22292" y="175903"/>
                </a:lnTo>
                <a:lnTo>
                  <a:pt x="53604" y="183828"/>
                </a:lnTo>
                <a:lnTo>
                  <a:pt x="70224" y="182131"/>
                </a:lnTo>
                <a:lnTo>
                  <a:pt x="85384" y="177042"/>
                </a:lnTo>
                <a:lnTo>
                  <a:pt x="99085" y="168559"/>
                </a:lnTo>
                <a:lnTo>
                  <a:pt x="109908" y="158058"/>
                </a:lnTo>
                <a:lnTo>
                  <a:pt x="52914" y="158058"/>
                </a:lnTo>
                <a:lnTo>
                  <a:pt x="46042" y="155710"/>
                </a:lnTo>
                <a:lnTo>
                  <a:pt x="36423" y="146320"/>
                </a:lnTo>
                <a:lnTo>
                  <a:pt x="34016" y="139389"/>
                </a:lnTo>
                <a:lnTo>
                  <a:pt x="34016" y="120378"/>
                </a:lnTo>
                <a:lnTo>
                  <a:pt x="72845" y="99646"/>
                </a:lnTo>
                <a:lnTo>
                  <a:pt x="141565" y="99646"/>
                </a:lnTo>
                <a:lnTo>
                  <a:pt x="141565" y="82120"/>
                </a:lnTo>
                <a:lnTo>
                  <a:pt x="109266" y="82120"/>
                </a:lnTo>
                <a:lnTo>
                  <a:pt x="101476" y="80290"/>
                </a:lnTo>
                <a:lnTo>
                  <a:pt x="93976" y="78857"/>
                </a:lnTo>
                <a:lnTo>
                  <a:pt x="79545" y="76795"/>
                </a:lnTo>
                <a:lnTo>
                  <a:pt x="72613" y="76279"/>
                </a:lnTo>
                <a:close/>
              </a:path>
              <a:path w="541020" h="184785">
                <a:moveTo>
                  <a:pt x="148466" y="156681"/>
                </a:moveTo>
                <a:lnTo>
                  <a:pt x="111326" y="156681"/>
                </a:lnTo>
                <a:lnTo>
                  <a:pt x="113388" y="161036"/>
                </a:lnTo>
                <a:lnTo>
                  <a:pt x="128164" y="180046"/>
                </a:lnTo>
                <a:lnTo>
                  <a:pt x="131827" y="180046"/>
                </a:lnTo>
                <a:lnTo>
                  <a:pt x="151530" y="166302"/>
                </a:lnTo>
                <a:lnTo>
                  <a:pt x="151530" y="162866"/>
                </a:lnTo>
                <a:lnTo>
                  <a:pt x="151069" y="161380"/>
                </a:lnTo>
                <a:lnTo>
                  <a:pt x="150155" y="159776"/>
                </a:lnTo>
                <a:lnTo>
                  <a:pt x="148466" y="156681"/>
                </a:lnTo>
                <a:close/>
              </a:path>
              <a:path w="541020" h="184785">
                <a:moveTo>
                  <a:pt x="141565" y="99646"/>
                </a:moveTo>
                <a:lnTo>
                  <a:pt x="78798" y="99646"/>
                </a:lnTo>
                <a:lnTo>
                  <a:pt x="84924" y="100048"/>
                </a:lnTo>
                <a:lnTo>
                  <a:pt x="97523" y="101652"/>
                </a:lnTo>
                <a:lnTo>
                  <a:pt x="103538" y="102736"/>
                </a:lnTo>
                <a:lnTo>
                  <a:pt x="109179" y="104090"/>
                </a:lnTo>
                <a:lnTo>
                  <a:pt x="109153" y="120015"/>
                </a:lnTo>
                <a:lnTo>
                  <a:pt x="75018" y="156852"/>
                </a:lnTo>
                <a:lnTo>
                  <a:pt x="68261" y="158058"/>
                </a:lnTo>
                <a:lnTo>
                  <a:pt x="109908" y="158058"/>
                </a:lnTo>
                <a:lnTo>
                  <a:pt x="111326" y="156681"/>
                </a:lnTo>
                <a:lnTo>
                  <a:pt x="148466" y="156681"/>
                </a:lnTo>
                <a:lnTo>
                  <a:pt x="147405" y="154738"/>
                </a:lnTo>
                <a:lnTo>
                  <a:pt x="145284" y="150041"/>
                </a:lnTo>
                <a:lnTo>
                  <a:pt x="142306" y="141337"/>
                </a:lnTo>
                <a:lnTo>
                  <a:pt x="141565" y="135496"/>
                </a:lnTo>
                <a:lnTo>
                  <a:pt x="141565" y="99646"/>
                </a:lnTo>
                <a:close/>
              </a:path>
              <a:path w="541020" h="184785">
                <a:moveTo>
                  <a:pt x="133378" y="27144"/>
                </a:moveTo>
                <a:lnTo>
                  <a:pt x="68035" y="27144"/>
                </a:lnTo>
                <a:lnTo>
                  <a:pt x="78536" y="27714"/>
                </a:lnTo>
                <a:lnTo>
                  <a:pt x="87362" y="29422"/>
                </a:lnTo>
                <a:lnTo>
                  <a:pt x="109266" y="67689"/>
                </a:lnTo>
                <a:lnTo>
                  <a:pt x="109266" y="82120"/>
                </a:lnTo>
                <a:lnTo>
                  <a:pt x="141565" y="82120"/>
                </a:lnTo>
                <a:lnTo>
                  <a:pt x="141565" y="64253"/>
                </a:lnTo>
                <a:lnTo>
                  <a:pt x="140544" y="49125"/>
                </a:lnTo>
                <a:lnTo>
                  <a:pt x="137483" y="36036"/>
                </a:lnTo>
                <a:lnTo>
                  <a:pt x="133378" y="27144"/>
                </a:lnTo>
                <a:close/>
              </a:path>
              <a:path w="541020" h="184785">
                <a:moveTo>
                  <a:pt x="73874" y="0"/>
                </a:moveTo>
                <a:lnTo>
                  <a:pt x="29894" y="7904"/>
                </a:lnTo>
                <a:lnTo>
                  <a:pt x="11682" y="20504"/>
                </a:lnTo>
                <a:lnTo>
                  <a:pt x="11682" y="37452"/>
                </a:lnTo>
                <a:lnTo>
                  <a:pt x="13059" y="39514"/>
                </a:lnTo>
                <a:lnTo>
                  <a:pt x="16494" y="39514"/>
                </a:lnTo>
                <a:lnTo>
                  <a:pt x="17525" y="39343"/>
                </a:lnTo>
                <a:lnTo>
                  <a:pt x="20273" y="38656"/>
                </a:lnTo>
                <a:lnTo>
                  <a:pt x="22560" y="37796"/>
                </a:lnTo>
                <a:lnTo>
                  <a:pt x="25770" y="36421"/>
                </a:lnTo>
                <a:lnTo>
                  <a:pt x="32642" y="33672"/>
                </a:lnTo>
                <a:lnTo>
                  <a:pt x="39687" y="31440"/>
                </a:lnTo>
                <a:lnTo>
                  <a:pt x="54118" y="28004"/>
                </a:lnTo>
                <a:lnTo>
                  <a:pt x="61163" y="27144"/>
                </a:lnTo>
                <a:lnTo>
                  <a:pt x="133378" y="27144"/>
                </a:lnTo>
                <a:lnTo>
                  <a:pt x="132382" y="24987"/>
                </a:lnTo>
                <a:lnTo>
                  <a:pt x="125243" y="15978"/>
                </a:lnTo>
                <a:lnTo>
                  <a:pt x="115911" y="8987"/>
                </a:lnTo>
                <a:lnTo>
                  <a:pt x="104240" y="3994"/>
                </a:lnTo>
                <a:lnTo>
                  <a:pt x="90228" y="998"/>
                </a:lnTo>
                <a:lnTo>
                  <a:pt x="73874" y="0"/>
                </a:lnTo>
                <a:close/>
              </a:path>
            </a:pathLst>
          </a:custGeom>
          <a:solidFill>
            <a:srgbClr val="25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24678" y="6504967"/>
            <a:ext cx="538480" cy="124460"/>
          </a:xfrm>
          <a:custGeom>
            <a:avLst/>
            <a:gdLst/>
            <a:ahLst/>
            <a:cxnLst/>
            <a:rect l="l" t="t" r="r" b="b"/>
            <a:pathLst>
              <a:path w="538479" h="124459">
                <a:moveTo>
                  <a:pt x="1959" y="0"/>
                </a:moveTo>
                <a:lnTo>
                  <a:pt x="0" y="2709"/>
                </a:lnTo>
                <a:lnTo>
                  <a:pt x="0" y="10568"/>
                </a:lnTo>
                <a:lnTo>
                  <a:pt x="43154" y="45345"/>
                </a:lnTo>
                <a:lnTo>
                  <a:pt x="87448" y="72742"/>
                </a:lnTo>
                <a:lnTo>
                  <a:pt x="135121" y="94728"/>
                </a:lnTo>
                <a:lnTo>
                  <a:pt x="185796" y="110915"/>
                </a:lnTo>
                <a:lnTo>
                  <a:pt x="239097" y="120913"/>
                </a:lnTo>
                <a:lnTo>
                  <a:pt x="292737" y="124214"/>
                </a:lnTo>
                <a:lnTo>
                  <a:pt x="296585" y="124214"/>
                </a:lnTo>
                <a:lnTo>
                  <a:pt x="344297" y="121312"/>
                </a:lnTo>
                <a:lnTo>
                  <a:pt x="395048" y="112349"/>
                </a:lnTo>
                <a:lnTo>
                  <a:pt x="444883" y="97589"/>
                </a:lnTo>
                <a:lnTo>
                  <a:pt x="481243" y="81763"/>
                </a:lnTo>
                <a:lnTo>
                  <a:pt x="301442" y="81763"/>
                </a:lnTo>
                <a:lnTo>
                  <a:pt x="248692" y="79380"/>
                </a:lnTo>
                <a:lnTo>
                  <a:pt x="196958" y="72415"/>
                </a:lnTo>
                <a:lnTo>
                  <a:pt x="146693" y="61143"/>
                </a:lnTo>
                <a:lnTo>
                  <a:pt x="98348" y="45839"/>
                </a:lnTo>
                <a:lnTo>
                  <a:pt x="52378" y="26777"/>
                </a:lnTo>
                <a:lnTo>
                  <a:pt x="9234" y="4233"/>
                </a:lnTo>
                <a:lnTo>
                  <a:pt x="1959" y="0"/>
                </a:lnTo>
                <a:close/>
              </a:path>
              <a:path w="538479" h="124459">
                <a:moveTo>
                  <a:pt x="531906" y="35446"/>
                </a:moveTo>
                <a:lnTo>
                  <a:pt x="524324" y="36152"/>
                </a:lnTo>
                <a:lnTo>
                  <a:pt x="480193" y="52700"/>
                </a:lnTo>
                <a:lnTo>
                  <a:pt x="435196" y="65487"/>
                </a:lnTo>
                <a:lnTo>
                  <a:pt x="389976" y="74561"/>
                </a:lnTo>
                <a:lnTo>
                  <a:pt x="345177" y="79970"/>
                </a:lnTo>
                <a:lnTo>
                  <a:pt x="301442" y="81763"/>
                </a:lnTo>
                <a:lnTo>
                  <a:pt x="481243" y="81763"/>
                </a:lnTo>
                <a:lnTo>
                  <a:pt x="491780" y="77176"/>
                </a:lnTo>
                <a:lnTo>
                  <a:pt x="533721" y="51257"/>
                </a:lnTo>
                <a:lnTo>
                  <a:pt x="538300" y="44911"/>
                </a:lnTo>
                <a:lnTo>
                  <a:pt x="537130" y="39003"/>
                </a:lnTo>
                <a:lnTo>
                  <a:pt x="531906" y="35446"/>
                </a:lnTo>
                <a:close/>
              </a:path>
            </a:pathLst>
          </a:custGeom>
          <a:solidFill>
            <a:srgbClr val="F89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2513" y="6496336"/>
            <a:ext cx="112536" cy="11115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40147" y="1963639"/>
            <a:ext cx="3408679" cy="4142740"/>
          </a:xfrm>
          <a:custGeom>
            <a:avLst/>
            <a:gdLst/>
            <a:ahLst/>
            <a:cxnLst/>
            <a:rect l="l" t="t" r="r" b="b"/>
            <a:pathLst>
              <a:path w="3408679" h="4142740">
                <a:moveTo>
                  <a:pt x="0" y="568045"/>
                </a:moveTo>
                <a:lnTo>
                  <a:pt x="2085" y="519032"/>
                </a:lnTo>
                <a:lnTo>
                  <a:pt x="8226" y="471177"/>
                </a:lnTo>
                <a:lnTo>
                  <a:pt x="18254" y="424649"/>
                </a:lnTo>
                <a:lnTo>
                  <a:pt x="31997" y="379621"/>
                </a:lnTo>
                <a:lnTo>
                  <a:pt x="49284" y="336262"/>
                </a:lnTo>
                <a:lnTo>
                  <a:pt x="69947" y="294743"/>
                </a:lnTo>
                <a:lnTo>
                  <a:pt x="93813" y="255234"/>
                </a:lnTo>
                <a:lnTo>
                  <a:pt x="120712" y="217906"/>
                </a:lnTo>
                <a:lnTo>
                  <a:pt x="150475" y="182930"/>
                </a:lnTo>
                <a:lnTo>
                  <a:pt x="182930" y="150475"/>
                </a:lnTo>
                <a:lnTo>
                  <a:pt x="217906" y="120712"/>
                </a:lnTo>
                <a:lnTo>
                  <a:pt x="255234" y="93813"/>
                </a:lnTo>
                <a:lnTo>
                  <a:pt x="294743" y="69947"/>
                </a:lnTo>
                <a:lnTo>
                  <a:pt x="336263" y="49284"/>
                </a:lnTo>
                <a:lnTo>
                  <a:pt x="379622" y="31996"/>
                </a:lnTo>
                <a:lnTo>
                  <a:pt x="424650" y="18254"/>
                </a:lnTo>
                <a:lnTo>
                  <a:pt x="471177" y="8226"/>
                </a:lnTo>
                <a:lnTo>
                  <a:pt x="519033" y="2085"/>
                </a:lnTo>
                <a:lnTo>
                  <a:pt x="568046" y="0"/>
                </a:lnTo>
                <a:lnTo>
                  <a:pt x="2840173" y="0"/>
                </a:lnTo>
                <a:lnTo>
                  <a:pt x="2889186" y="2085"/>
                </a:lnTo>
                <a:lnTo>
                  <a:pt x="2937041" y="8226"/>
                </a:lnTo>
                <a:lnTo>
                  <a:pt x="2983568" y="18254"/>
                </a:lnTo>
                <a:lnTo>
                  <a:pt x="3028597" y="31996"/>
                </a:lnTo>
                <a:lnTo>
                  <a:pt x="3071956" y="49284"/>
                </a:lnTo>
                <a:lnTo>
                  <a:pt x="3113475" y="69947"/>
                </a:lnTo>
                <a:lnTo>
                  <a:pt x="3152984" y="93813"/>
                </a:lnTo>
                <a:lnTo>
                  <a:pt x="3190312" y="120712"/>
                </a:lnTo>
                <a:lnTo>
                  <a:pt x="3225288" y="150475"/>
                </a:lnTo>
                <a:lnTo>
                  <a:pt x="3257743" y="182930"/>
                </a:lnTo>
                <a:lnTo>
                  <a:pt x="3287506" y="217906"/>
                </a:lnTo>
                <a:lnTo>
                  <a:pt x="3314405" y="255234"/>
                </a:lnTo>
                <a:lnTo>
                  <a:pt x="3338271" y="294743"/>
                </a:lnTo>
                <a:lnTo>
                  <a:pt x="3358934" y="336262"/>
                </a:lnTo>
                <a:lnTo>
                  <a:pt x="3376222" y="379621"/>
                </a:lnTo>
                <a:lnTo>
                  <a:pt x="3389964" y="424649"/>
                </a:lnTo>
                <a:lnTo>
                  <a:pt x="3399992" y="471177"/>
                </a:lnTo>
                <a:lnTo>
                  <a:pt x="3406133" y="519032"/>
                </a:lnTo>
                <a:lnTo>
                  <a:pt x="3408219" y="568045"/>
                </a:lnTo>
                <a:lnTo>
                  <a:pt x="3408219" y="3574463"/>
                </a:lnTo>
                <a:lnTo>
                  <a:pt x="3406133" y="3623476"/>
                </a:lnTo>
                <a:lnTo>
                  <a:pt x="3399992" y="3671331"/>
                </a:lnTo>
                <a:lnTo>
                  <a:pt x="3389964" y="3717858"/>
                </a:lnTo>
                <a:lnTo>
                  <a:pt x="3376222" y="3762887"/>
                </a:lnTo>
                <a:lnTo>
                  <a:pt x="3358934" y="3806246"/>
                </a:lnTo>
                <a:lnTo>
                  <a:pt x="3338271" y="3847765"/>
                </a:lnTo>
                <a:lnTo>
                  <a:pt x="3314405" y="3887274"/>
                </a:lnTo>
                <a:lnTo>
                  <a:pt x="3287506" y="3924602"/>
                </a:lnTo>
                <a:lnTo>
                  <a:pt x="3257743" y="3959578"/>
                </a:lnTo>
                <a:lnTo>
                  <a:pt x="3225288" y="3992033"/>
                </a:lnTo>
                <a:lnTo>
                  <a:pt x="3190312" y="4021796"/>
                </a:lnTo>
                <a:lnTo>
                  <a:pt x="3152984" y="4048695"/>
                </a:lnTo>
                <a:lnTo>
                  <a:pt x="3113475" y="4072561"/>
                </a:lnTo>
                <a:lnTo>
                  <a:pt x="3071956" y="4093224"/>
                </a:lnTo>
                <a:lnTo>
                  <a:pt x="3028597" y="4110512"/>
                </a:lnTo>
                <a:lnTo>
                  <a:pt x="2983568" y="4124254"/>
                </a:lnTo>
                <a:lnTo>
                  <a:pt x="2937041" y="4134282"/>
                </a:lnTo>
                <a:lnTo>
                  <a:pt x="2889186" y="4140423"/>
                </a:lnTo>
                <a:lnTo>
                  <a:pt x="2840173" y="4142509"/>
                </a:lnTo>
                <a:lnTo>
                  <a:pt x="568046" y="4142509"/>
                </a:lnTo>
                <a:lnTo>
                  <a:pt x="519033" y="4140423"/>
                </a:lnTo>
                <a:lnTo>
                  <a:pt x="471177" y="4134282"/>
                </a:lnTo>
                <a:lnTo>
                  <a:pt x="424650" y="4124254"/>
                </a:lnTo>
                <a:lnTo>
                  <a:pt x="379622" y="4110512"/>
                </a:lnTo>
                <a:lnTo>
                  <a:pt x="336263" y="4093224"/>
                </a:lnTo>
                <a:lnTo>
                  <a:pt x="294743" y="4072561"/>
                </a:lnTo>
                <a:lnTo>
                  <a:pt x="255234" y="4048695"/>
                </a:lnTo>
                <a:lnTo>
                  <a:pt x="217906" y="4021796"/>
                </a:lnTo>
                <a:lnTo>
                  <a:pt x="182930" y="3992033"/>
                </a:lnTo>
                <a:lnTo>
                  <a:pt x="150475" y="3959578"/>
                </a:lnTo>
                <a:lnTo>
                  <a:pt x="120712" y="3924602"/>
                </a:lnTo>
                <a:lnTo>
                  <a:pt x="93813" y="3887274"/>
                </a:lnTo>
                <a:lnTo>
                  <a:pt x="69947" y="3847765"/>
                </a:lnTo>
                <a:lnTo>
                  <a:pt x="49284" y="3806246"/>
                </a:lnTo>
                <a:lnTo>
                  <a:pt x="31997" y="3762887"/>
                </a:lnTo>
                <a:lnTo>
                  <a:pt x="18254" y="3717858"/>
                </a:lnTo>
                <a:lnTo>
                  <a:pt x="8226" y="3671331"/>
                </a:lnTo>
                <a:lnTo>
                  <a:pt x="2085" y="3623476"/>
                </a:lnTo>
                <a:lnTo>
                  <a:pt x="0" y="3574463"/>
                </a:lnTo>
                <a:lnTo>
                  <a:pt x="0" y="568045"/>
                </a:lnTo>
                <a:close/>
              </a:path>
            </a:pathLst>
          </a:custGeom>
          <a:ln w="53975">
            <a:solidFill>
              <a:srgbClr val="002D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906" y="907365"/>
            <a:ext cx="548638" cy="470262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441877" y="1284644"/>
            <a:ext cx="4073525" cy="5057140"/>
          </a:xfrm>
          <a:custGeom>
            <a:avLst/>
            <a:gdLst/>
            <a:ahLst/>
            <a:cxnLst/>
            <a:rect l="l" t="t" r="r" b="b"/>
            <a:pathLst>
              <a:path w="4073525" h="5057140">
                <a:moveTo>
                  <a:pt x="0" y="678883"/>
                </a:moveTo>
                <a:lnTo>
                  <a:pt x="1704" y="630400"/>
                </a:lnTo>
                <a:lnTo>
                  <a:pt x="6741" y="582837"/>
                </a:lnTo>
                <a:lnTo>
                  <a:pt x="14996" y="536309"/>
                </a:lnTo>
                <a:lnTo>
                  <a:pt x="26353" y="490930"/>
                </a:lnTo>
                <a:lnTo>
                  <a:pt x="40699" y="446817"/>
                </a:lnTo>
                <a:lnTo>
                  <a:pt x="57917" y="404083"/>
                </a:lnTo>
                <a:lnTo>
                  <a:pt x="77894" y="362843"/>
                </a:lnTo>
                <a:lnTo>
                  <a:pt x="100514" y="323213"/>
                </a:lnTo>
                <a:lnTo>
                  <a:pt x="125662" y="285307"/>
                </a:lnTo>
                <a:lnTo>
                  <a:pt x="153223" y="249240"/>
                </a:lnTo>
                <a:lnTo>
                  <a:pt x="183084" y="215128"/>
                </a:lnTo>
                <a:lnTo>
                  <a:pt x="215128" y="183084"/>
                </a:lnTo>
                <a:lnTo>
                  <a:pt x="249241" y="153223"/>
                </a:lnTo>
                <a:lnTo>
                  <a:pt x="285307" y="125662"/>
                </a:lnTo>
                <a:lnTo>
                  <a:pt x="323213" y="100514"/>
                </a:lnTo>
                <a:lnTo>
                  <a:pt x="362844" y="77894"/>
                </a:lnTo>
                <a:lnTo>
                  <a:pt x="404083" y="57917"/>
                </a:lnTo>
                <a:lnTo>
                  <a:pt x="446817" y="40699"/>
                </a:lnTo>
                <a:lnTo>
                  <a:pt x="490931" y="26353"/>
                </a:lnTo>
                <a:lnTo>
                  <a:pt x="536309" y="14996"/>
                </a:lnTo>
                <a:lnTo>
                  <a:pt x="582837" y="6741"/>
                </a:lnTo>
                <a:lnTo>
                  <a:pt x="630400" y="1704"/>
                </a:lnTo>
                <a:lnTo>
                  <a:pt x="678883" y="0"/>
                </a:lnTo>
                <a:lnTo>
                  <a:pt x="3394352" y="0"/>
                </a:lnTo>
                <a:lnTo>
                  <a:pt x="3442835" y="1704"/>
                </a:lnTo>
                <a:lnTo>
                  <a:pt x="3490398" y="6741"/>
                </a:lnTo>
                <a:lnTo>
                  <a:pt x="3536926" y="14996"/>
                </a:lnTo>
                <a:lnTo>
                  <a:pt x="3582304" y="26353"/>
                </a:lnTo>
                <a:lnTo>
                  <a:pt x="3626418" y="40699"/>
                </a:lnTo>
                <a:lnTo>
                  <a:pt x="3669152" y="57917"/>
                </a:lnTo>
                <a:lnTo>
                  <a:pt x="3710392" y="77894"/>
                </a:lnTo>
                <a:lnTo>
                  <a:pt x="3750022" y="100514"/>
                </a:lnTo>
                <a:lnTo>
                  <a:pt x="3787928" y="125662"/>
                </a:lnTo>
                <a:lnTo>
                  <a:pt x="3823995" y="153223"/>
                </a:lnTo>
                <a:lnTo>
                  <a:pt x="3858108" y="183084"/>
                </a:lnTo>
                <a:lnTo>
                  <a:pt x="3890152" y="215128"/>
                </a:lnTo>
                <a:lnTo>
                  <a:pt x="3920012" y="249240"/>
                </a:lnTo>
                <a:lnTo>
                  <a:pt x="3947573" y="285307"/>
                </a:lnTo>
                <a:lnTo>
                  <a:pt x="3972722" y="323213"/>
                </a:lnTo>
                <a:lnTo>
                  <a:pt x="3995341" y="362843"/>
                </a:lnTo>
                <a:lnTo>
                  <a:pt x="4015318" y="404083"/>
                </a:lnTo>
                <a:lnTo>
                  <a:pt x="4032536" y="446817"/>
                </a:lnTo>
                <a:lnTo>
                  <a:pt x="4046882" y="490930"/>
                </a:lnTo>
                <a:lnTo>
                  <a:pt x="4058239" y="536309"/>
                </a:lnTo>
                <a:lnTo>
                  <a:pt x="4066494" y="582837"/>
                </a:lnTo>
                <a:lnTo>
                  <a:pt x="4071531" y="630400"/>
                </a:lnTo>
                <a:lnTo>
                  <a:pt x="4073236" y="678883"/>
                </a:lnTo>
                <a:lnTo>
                  <a:pt x="4073236" y="4378149"/>
                </a:lnTo>
                <a:lnTo>
                  <a:pt x="4071531" y="4426632"/>
                </a:lnTo>
                <a:lnTo>
                  <a:pt x="4066494" y="4474195"/>
                </a:lnTo>
                <a:lnTo>
                  <a:pt x="4058239" y="4520723"/>
                </a:lnTo>
                <a:lnTo>
                  <a:pt x="4046882" y="4566101"/>
                </a:lnTo>
                <a:lnTo>
                  <a:pt x="4032536" y="4610215"/>
                </a:lnTo>
                <a:lnTo>
                  <a:pt x="4015318" y="4652948"/>
                </a:lnTo>
                <a:lnTo>
                  <a:pt x="3995341" y="4694188"/>
                </a:lnTo>
                <a:lnTo>
                  <a:pt x="3972722" y="4733818"/>
                </a:lnTo>
                <a:lnTo>
                  <a:pt x="3947573" y="4771724"/>
                </a:lnTo>
                <a:lnTo>
                  <a:pt x="3920012" y="4807791"/>
                </a:lnTo>
                <a:lnTo>
                  <a:pt x="3890152" y="4841904"/>
                </a:lnTo>
                <a:lnTo>
                  <a:pt x="3858108" y="4873948"/>
                </a:lnTo>
                <a:lnTo>
                  <a:pt x="3823995" y="4903808"/>
                </a:lnTo>
                <a:lnTo>
                  <a:pt x="3787928" y="4931370"/>
                </a:lnTo>
                <a:lnTo>
                  <a:pt x="3750022" y="4956518"/>
                </a:lnTo>
                <a:lnTo>
                  <a:pt x="3710392" y="4979137"/>
                </a:lnTo>
                <a:lnTo>
                  <a:pt x="3669152" y="4999114"/>
                </a:lnTo>
                <a:lnTo>
                  <a:pt x="3626418" y="5016332"/>
                </a:lnTo>
                <a:lnTo>
                  <a:pt x="3582304" y="5030678"/>
                </a:lnTo>
                <a:lnTo>
                  <a:pt x="3536926" y="5042035"/>
                </a:lnTo>
                <a:lnTo>
                  <a:pt x="3490398" y="5050290"/>
                </a:lnTo>
                <a:lnTo>
                  <a:pt x="3442835" y="5055327"/>
                </a:lnTo>
                <a:lnTo>
                  <a:pt x="3394352" y="5057032"/>
                </a:lnTo>
                <a:lnTo>
                  <a:pt x="678883" y="5057032"/>
                </a:lnTo>
                <a:lnTo>
                  <a:pt x="630400" y="5055327"/>
                </a:lnTo>
                <a:lnTo>
                  <a:pt x="582837" y="5050290"/>
                </a:lnTo>
                <a:lnTo>
                  <a:pt x="536309" y="5042035"/>
                </a:lnTo>
                <a:lnTo>
                  <a:pt x="490931" y="5030678"/>
                </a:lnTo>
                <a:lnTo>
                  <a:pt x="446817" y="5016332"/>
                </a:lnTo>
                <a:lnTo>
                  <a:pt x="404083" y="4999114"/>
                </a:lnTo>
                <a:lnTo>
                  <a:pt x="362844" y="4979137"/>
                </a:lnTo>
                <a:lnTo>
                  <a:pt x="323213" y="4956518"/>
                </a:lnTo>
                <a:lnTo>
                  <a:pt x="285307" y="4931370"/>
                </a:lnTo>
                <a:lnTo>
                  <a:pt x="249241" y="4903808"/>
                </a:lnTo>
                <a:lnTo>
                  <a:pt x="215128" y="4873948"/>
                </a:lnTo>
                <a:lnTo>
                  <a:pt x="183084" y="4841904"/>
                </a:lnTo>
                <a:lnTo>
                  <a:pt x="153223" y="4807791"/>
                </a:lnTo>
                <a:lnTo>
                  <a:pt x="125662" y="4771724"/>
                </a:lnTo>
                <a:lnTo>
                  <a:pt x="100514" y="4733818"/>
                </a:lnTo>
                <a:lnTo>
                  <a:pt x="77894" y="4694188"/>
                </a:lnTo>
                <a:lnTo>
                  <a:pt x="57917" y="4652948"/>
                </a:lnTo>
                <a:lnTo>
                  <a:pt x="40699" y="4610215"/>
                </a:lnTo>
                <a:lnTo>
                  <a:pt x="26353" y="4566101"/>
                </a:lnTo>
                <a:lnTo>
                  <a:pt x="14996" y="4520723"/>
                </a:lnTo>
                <a:lnTo>
                  <a:pt x="6741" y="4474195"/>
                </a:lnTo>
                <a:lnTo>
                  <a:pt x="1704" y="4426632"/>
                </a:lnTo>
                <a:lnTo>
                  <a:pt x="0" y="4378149"/>
                </a:lnTo>
                <a:lnTo>
                  <a:pt x="0" y="678883"/>
                </a:lnTo>
                <a:close/>
              </a:path>
            </a:pathLst>
          </a:custGeom>
          <a:ln w="5397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990904" y="4632100"/>
            <a:ext cx="2204085" cy="1590040"/>
          </a:xfrm>
          <a:custGeom>
            <a:avLst/>
            <a:gdLst/>
            <a:ahLst/>
            <a:cxnLst/>
            <a:rect l="l" t="t" r="r" b="b"/>
            <a:pathLst>
              <a:path w="2204084" h="1590039">
                <a:moveTo>
                  <a:pt x="1938600" y="0"/>
                </a:moveTo>
                <a:lnTo>
                  <a:pt x="264967" y="0"/>
                </a:lnTo>
                <a:lnTo>
                  <a:pt x="217339" y="4269"/>
                </a:lnTo>
                <a:lnTo>
                  <a:pt x="172511" y="16577"/>
                </a:lnTo>
                <a:lnTo>
                  <a:pt x="131233" y="36175"/>
                </a:lnTo>
                <a:lnTo>
                  <a:pt x="94252" y="62317"/>
                </a:lnTo>
                <a:lnTo>
                  <a:pt x="62316" y="94252"/>
                </a:lnTo>
                <a:lnTo>
                  <a:pt x="36175" y="131233"/>
                </a:lnTo>
                <a:lnTo>
                  <a:pt x="16576" y="172512"/>
                </a:lnTo>
                <a:lnTo>
                  <a:pt x="4268" y="217339"/>
                </a:lnTo>
                <a:lnTo>
                  <a:pt x="0" y="264967"/>
                </a:lnTo>
                <a:lnTo>
                  <a:pt x="0" y="1324811"/>
                </a:lnTo>
                <a:lnTo>
                  <a:pt x="4268" y="1372440"/>
                </a:lnTo>
                <a:lnTo>
                  <a:pt x="16576" y="1417267"/>
                </a:lnTo>
                <a:lnTo>
                  <a:pt x="36175" y="1458546"/>
                </a:lnTo>
                <a:lnTo>
                  <a:pt x="62316" y="1495527"/>
                </a:lnTo>
                <a:lnTo>
                  <a:pt x="94252" y="1527462"/>
                </a:lnTo>
                <a:lnTo>
                  <a:pt x="131233" y="1553603"/>
                </a:lnTo>
                <a:lnTo>
                  <a:pt x="172511" y="1573202"/>
                </a:lnTo>
                <a:lnTo>
                  <a:pt x="217339" y="1585510"/>
                </a:lnTo>
                <a:lnTo>
                  <a:pt x="264967" y="1589779"/>
                </a:lnTo>
                <a:lnTo>
                  <a:pt x="1938600" y="1589779"/>
                </a:lnTo>
                <a:lnTo>
                  <a:pt x="1986228" y="1585510"/>
                </a:lnTo>
                <a:lnTo>
                  <a:pt x="2031055" y="1573202"/>
                </a:lnTo>
                <a:lnTo>
                  <a:pt x="2072334" y="1553603"/>
                </a:lnTo>
                <a:lnTo>
                  <a:pt x="2109315" y="1527462"/>
                </a:lnTo>
                <a:lnTo>
                  <a:pt x="2141250" y="1495527"/>
                </a:lnTo>
                <a:lnTo>
                  <a:pt x="2167392" y="1458546"/>
                </a:lnTo>
                <a:lnTo>
                  <a:pt x="2186990" y="1417267"/>
                </a:lnTo>
                <a:lnTo>
                  <a:pt x="2199299" y="1372440"/>
                </a:lnTo>
                <a:lnTo>
                  <a:pt x="2203568" y="1324811"/>
                </a:lnTo>
                <a:lnTo>
                  <a:pt x="2203568" y="264967"/>
                </a:lnTo>
                <a:lnTo>
                  <a:pt x="2199299" y="217339"/>
                </a:lnTo>
                <a:lnTo>
                  <a:pt x="2186990" y="172512"/>
                </a:lnTo>
                <a:lnTo>
                  <a:pt x="2167392" y="131233"/>
                </a:lnTo>
                <a:lnTo>
                  <a:pt x="2141250" y="94252"/>
                </a:lnTo>
                <a:lnTo>
                  <a:pt x="2109315" y="62317"/>
                </a:lnTo>
                <a:lnTo>
                  <a:pt x="2072334" y="36175"/>
                </a:lnTo>
                <a:lnTo>
                  <a:pt x="2031055" y="16577"/>
                </a:lnTo>
                <a:lnTo>
                  <a:pt x="1986228" y="4269"/>
                </a:lnTo>
                <a:lnTo>
                  <a:pt x="1938600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990903" y="4632100"/>
            <a:ext cx="2204085" cy="1590040"/>
          </a:xfrm>
          <a:custGeom>
            <a:avLst/>
            <a:gdLst/>
            <a:ahLst/>
            <a:cxnLst/>
            <a:rect l="l" t="t" r="r" b="b"/>
            <a:pathLst>
              <a:path w="2204084" h="1590039">
                <a:moveTo>
                  <a:pt x="2203569" y="264968"/>
                </a:moveTo>
                <a:lnTo>
                  <a:pt x="2199300" y="217339"/>
                </a:lnTo>
                <a:lnTo>
                  <a:pt x="2186991" y="172512"/>
                </a:lnTo>
                <a:lnTo>
                  <a:pt x="2167393" y="131233"/>
                </a:lnTo>
                <a:lnTo>
                  <a:pt x="2141251" y="94252"/>
                </a:lnTo>
                <a:lnTo>
                  <a:pt x="2109316" y="62317"/>
                </a:lnTo>
                <a:lnTo>
                  <a:pt x="2072335" y="36175"/>
                </a:lnTo>
                <a:lnTo>
                  <a:pt x="2031056" y="16577"/>
                </a:lnTo>
                <a:lnTo>
                  <a:pt x="1986229" y="4268"/>
                </a:lnTo>
                <a:lnTo>
                  <a:pt x="1938600" y="0"/>
                </a:lnTo>
                <a:lnTo>
                  <a:pt x="264968" y="0"/>
                </a:lnTo>
                <a:lnTo>
                  <a:pt x="217339" y="4268"/>
                </a:lnTo>
                <a:lnTo>
                  <a:pt x="172511" y="16577"/>
                </a:lnTo>
                <a:lnTo>
                  <a:pt x="131233" y="36175"/>
                </a:lnTo>
                <a:lnTo>
                  <a:pt x="94252" y="62317"/>
                </a:lnTo>
                <a:lnTo>
                  <a:pt x="62317" y="94252"/>
                </a:lnTo>
                <a:lnTo>
                  <a:pt x="36175" y="131233"/>
                </a:lnTo>
                <a:lnTo>
                  <a:pt x="16577" y="172512"/>
                </a:lnTo>
                <a:lnTo>
                  <a:pt x="4268" y="217339"/>
                </a:lnTo>
                <a:lnTo>
                  <a:pt x="0" y="264968"/>
                </a:lnTo>
                <a:lnTo>
                  <a:pt x="0" y="1324812"/>
                </a:lnTo>
                <a:lnTo>
                  <a:pt x="4268" y="1372440"/>
                </a:lnTo>
                <a:lnTo>
                  <a:pt x="16577" y="1417268"/>
                </a:lnTo>
                <a:lnTo>
                  <a:pt x="36175" y="1458546"/>
                </a:lnTo>
                <a:lnTo>
                  <a:pt x="62317" y="1495527"/>
                </a:lnTo>
                <a:lnTo>
                  <a:pt x="94252" y="1527462"/>
                </a:lnTo>
                <a:lnTo>
                  <a:pt x="131233" y="1553604"/>
                </a:lnTo>
                <a:lnTo>
                  <a:pt x="172511" y="1573202"/>
                </a:lnTo>
                <a:lnTo>
                  <a:pt x="217339" y="1585511"/>
                </a:lnTo>
                <a:lnTo>
                  <a:pt x="264968" y="1589780"/>
                </a:lnTo>
                <a:lnTo>
                  <a:pt x="1938600" y="1589780"/>
                </a:lnTo>
                <a:lnTo>
                  <a:pt x="1986229" y="1585511"/>
                </a:lnTo>
                <a:lnTo>
                  <a:pt x="2031056" y="1573202"/>
                </a:lnTo>
                <a:lnTo>
                  <a:pt x="2072335" y="1553604"/>
                </a:lnTo>
                <a:lnTo>
                  <a:pt x="2109316" y="1527462"/>
                </a:lnTo>
                <a:lnTo>
                  <a:pt x="2141251" y="1495527"/>
                </a:lnTo>
                <a:lnTo>
                  <a:pt x="2167393" y="1458546"/>
                </a:lnTo>
                <a:lnTo>
                  <a:pt x="2186991" y="1417268"/>
                </a:lnTo>
                <a:lnTo>
                  <a:pt x="2199300" y="1372440"/>
                </a:lnTo>
                <a:lnTo>
                  <a:pt x="2203569" y="1324812"/>
                </a:lnTo>
                <a:lnTo>
                  <a:pt x="2203569" y="264968"/>
                </a:lnTo>
                <a:close/>
              </a:path>
            </a:pathLst>
          </a:custGeom>
          <a:ln w="9525">
            <a:solidFill>
              <a:srgbClr val="7F4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149497" y="6276229"/>
            <a:ext cx="541020" cy="184785"/>
          </a:xfrm>
          <a:custGeom>
            <a:avLst/>
            <a:gdLst/>
            <a:ahLst/>
            <a:cxnLst/>
            <a:rect l="l" t="t" r="r" b="b"/>
            <a:pathLst>
              <a:path w="541020" h="184785">
                <a:moveTo>
                  <a:pt x="417245" y="146032"/>
                </a:moveTo>
                <a:lnTo>
                  <a:pt x="413122" y="146032"/>
                </a:lnTo>
                <a:lnTo>
                  <a:pt x="411636" y="148091"/>
                </a:lnTo>
                <a:lnTo>
                  <a:pt x="411636" y="164017"/>
                </a:lnTo>
                <a:lnTo>
                  <a:pt x="412032" y="165845"/>
                </a:lnTo>
                <a:lnTo>
                  <a:pt x="448957" y="182579"/>
                </a:lnTo>
                <a:lnTo>
                  <a:pt x="471765" y="184513"/>
                </a:lnTo>
                <a:lnTo>
                  <a:pt x="479172" y="184277"/>
                </a:lnTo>
                <a:lnTo>
                  <a:pt x="527481" y="164930"/>
                </a:lnTo>
                <a:lnTo>
                  <a:pt x="532791" y="158058"/>
                </a:lnTo>
                <a:lnTo>
                  <a:pt x="461912" y="158058"/>
                </a:lnTo>
                <a:lnTo>
                  <a:pt x="454122" y="157255"/>
                </a:lnTo>
                <a:lnTo>
                  <a:pt x="438548" y="154052"/>
                </a:lnTo>
                <a:lnTo>
                  <a:pt x="431332" y="151759"/>
                </a:lnTo>
                <a:lnTo>
                  <a:pt x="422629" y="147866"/>
                </a:lnTo>
                <a:lnTo>
                  <a:pt x="420965" y="147180"/>
                </a:lnTo>
                <a:lnTo>
                  <a:pt x="418447" y="146262"/>
                </a:lnTo>
                <a:lnTo>
                  <a:pt x="417245" y="146032"/>
                </a:lnTo>
                <a:close/>
              </a:path>
              <a:path w="541020" h="184785">
                <a:moveTo>
                  <a:pt x="482643" y="0"/>
                </a:moveTo>
                <a:lnTo>
                  <a:pt x="469583" y="0"/>
                </a:lnTo>
                <a:lnTo>
                  <a:pt x="461337" y="1150"/>
                </a:lnTo>
                <a:lnTo>
                  <a:pt x="422572" y="23423"/>
                </a:lnTo>
                <a:lnTo>
                  <a:pt x="413694" y="43293"/>
                </a:lnTo>
                <a:lnTo>
                  <a:pt x="413694" y="51540"/>
                </a:lnTo>
                <a:lnTo>
                  <a:pt x="436245" y="91571"/>
                </a:lnTo>
                <a:lnTo>
                  <a:pt x="483448" y="108921"/>
                </a:lnTo>
                <a:lnTo>
                  <a:pt x="493067" y="112131"/>
                </a:lnTo>
                <a:lnTo>
                  <a:pt x="499651" y="115567"/>
                </a:lnTo>
                <a:lnTo>
                  <a:pt x="506754" y="122895"/>
                </a:lnTo>
                <a:lnTo>
                  <a:pt x="508529" y="127475"/>
                </a:lnTo>
                <a:lnTo>
                  <a:pt x="508529" y="140994"/>
                </a:lnTo>
                <a:lnTo>
                  <a:pt x="469704" y="158058"/>
                </a:lnTo>
                <a:lnTo>
                  <a:pt x="532791" y="158058"/>
                </a:lnTo>
                <a:lnTo>
                  <a:pt x="539109" y="145631"/>
                </a:lnTo>
                <a:lnTo>
                  <a:pt x="540826" y="138015"/>
                </a:lnTo>
                <a:lnTo>
                  <a:pt x="540826" y="129537"/>
                </a:lnTo>
                <a:lnTo>
                  <a:pt x="519567" y="91314"/>
                </a:lnTo>
                <a:lnTo>
                  <a:pt x="462944" y="70781"/>
                </a:lnTo>
                <a:lnTo>
                  <a:pt x="455728" y="67172"/>
                </a:lnTo>
                <a:lnTo>
                  <a:pt x="447939" y="59615"/>
                </a:lnTo>
                <a:lnTo>
                  <a:pt x="445996" y="54976"/>
                </a:lnTo>
                <a:lnTo>
                  <a:pt x="445996" y="41463"/>
                </a:lnTo>
                <a:lnTo>
                  <a:pt x="481387" y="26457"/>
                </a:lnTo>
                <a:lnTo>
                  <a:pt x="531209" y="26457"/>
                </a:lnTo>
                <a:lnTo>
                  <a:pt x="531164" y="18039"/>
                </a:lnTo>
                <a:lnTo>
                  <a:pt x="495988" y="1433"/>
                </a:lnTo>
                <a:lnTo>
                  <a:pt x="487055" y="290"/>
                </a:lnTo>
                <a:lnTo>
                  <a:pt x="482643" y="0"/>
                </a:lnTo>
                <a:close/>
              </a:path>
              <a:path w="541020" h="184785">
                <a:moveTo>
                  <a:pt x="531209" y="26457"/>
                </a:moveTo>
                <a:lnTo>
                  <a:pt x="481387" y="26457"/>
                </a:lnTo>
                <a:lnTo>
                  <a:pt x="491606" y="26930"/>
                </a:lnTo>
                <a:lnTo>
                  <a:pt x="501312" y="28348"/>
                </a:lnTo>
                <a:lnTo>
                  <a:pt x="510504" y="30710"/>
                </a:lnTo>
                <a:lnTo>
                  <a:pt x="519182" y="34016"/>
                </a:lnTo>
                <a:lnTo>
                  <a:pt x="522618" y="35622"/>
                </a:lnTo>
                <a:lnTo>
                  <a:pt x="525136" y="36421"/>
                </a:lnTo>
                <a:lnTo>
                  <a:pt x="529714" y="36421"/>
                </a:lnTo>
                <a:lnTo>
                  <a:pt x="531209" y="34360"/>
                </a:lnTo>
                <a:lnTo>
                  <a:pt x="531209" y="26457"/>
                </a:lnTo>
                <a:close/>
              </a:path>
              <a:path w="541020" h="184785">
                <a:moveTo>
                  <a:pt x="187831" y="5154"/>
                </a:moveTo>
                <a:lnTo>
                  <a:pt x="161717" y="5154"/>
                </a:lnTo>
                <a:lnTo>
                  <a:pt x="160120" y="6760"/>
                </a:lnTo>
                <a:lnTo>
                  <a:pt x="160244" y="11914"/>
                </a:lnTo>
                <a:lnTo>
                  <a:pt x="160688" y="13975"/>
                </a:lnTo>
                <a:lnTo>
                  <a:pt x="161838" y="17867"/>
                </a:lnTo>
                <a:lnTo>
                  <a:pt x="207878" y="169738"/>
                </a:lnTo>
                <a:lnTo>
                  <a:pt x="209022" y="173636"/>
                </a:lnTo>
                <a:lnTo>
                  <a:pt x="210397" y="176214"/>
                </a:lnTo>
                <a:lnTo>
                  <a:pt x="213602" y="178731"/>
                </a:lnTo>
                <a:lnTo>
                  <a:pt x="216124" y="179359"/>
                </a:lnTo>
                <a:lnTo>
                  <a:pt x="240061" y="179359"/>
                </a:lnTo>
                <a:lnTo>
                  <a:pt x="242695" y="178674"/>
                </a:lnTo>
                <a:lnTo>
                  <a:pt x="245899" y="175923"/>
                </a:lnTo>
                <a:lnTo>
                  <a:pt x="247162" y="173292"/>
                </a:lnTo>
                <a:lnTo>
                  <a:pt x="254007" y="144655"/>
                </a:lnTo>
                <a:lnTo>
                  <a:pt x="228840" y="144655"/>
                </a:lnTo>
                <a:lnTo>
                  <a:pt x="195853" y="14774"/>
                </a:lnTo>
                <a:lnTo>
                  <a:pt x="194703" y="10883"/>
                </a:lnTo>
                <a:lnTo>
                  <a:pt x="193387" y="8305"/>
                </a:lnTo>
                <a:lnTo>
                  <a:pt x="190409" y="5788"/>
                </a:lnTo>
                <a:lnTo>
                  <a:pt x="187831" y="5154"/>
                </a:lnTo>
                <a:close/>
              </a:path>
              <a:path w="541020" h="184785">
                <a:moveTo>
                  <a:pt x="305208" y="42950"/>
                </a:moveTo>
                <a:lnTo>
                  <a:pt x="278316" y="42950"/>
                </a:lnTo>
                <a:lnTo>
                  <a:pt x="308977" y="169738"/>
                </a:lnTo>
                <a:lnTo>
                  <a:pt x="309810" y="173292"/>
                </a:lnTo>
                <a:lnTo>
                  <a:pt x="311072" y="175923"/>
                </a:lnTo>
                <a:lnTo>
                  <a:pt x="314279" y="178674"/>
                </a:lnTo>
                <a:lnTo>
                  <a:pt x="316913" y="179359"/>
                </a:lnTo>
                <a:lnTo>
                  <a:pt x="340854" y="179359"/>
                </a:lnTo>
                <a:lnTo>
                  <a:pt x="343371" y="178731"/>
                </a:lnTo>
                <a:lnTo>
                  <a:pt x="346577" y="176214"/>
                </a:lnTo>
                <a:lnTo>
                  <a:pt x="347949" y="173636"/>
                </a:lnTo>
                <a:lnTo>
                  <a:pt x="349207" y="169395"/>
                </a:lnTo>
                <a:lnTo>
                  <a:pt x="356394" y="146373"/>
                </a:lnTo>
                <a:lnTo>
                  <a:pt x="329512" y="146373"/>
                </a:lnTo>
                <a:lnTo>
                  <a:pt x="305208" y="42950"/>
                </a:lnTo>
                <a:close/>
              </a:path>
              <a:path w="541020" h="184785">
                <a:moveTo>
                  <a:pt x="396628" y="5154"/>
                </a:moveTo>
                <a:lnTo>
                  <a:pt x="371546" y="5154"/>
                </a:lnTo>
                <a:lnTo>
                  <a:pt x="368968" y="5788"/>
                </a:lnTo>
                <a:lnTo>
                  <a:pt x="365989" y="8305"/>
                </a:lnTo>
                <a:lnTo>
                  <a:pt x="364674" y="10883"/>
                </a:lnTo>
                <a:lnTo>
                  <a:pt x="363531" y="14774"/>
                </a:lnTo>
                <a:lnTo>
                  <a:pt x="329512" y="146373"/>
                </a:lnTo>
                <a:lnTo>
                  <a:pt x="356394" y="146373"/>
                </a:lnTo>
                <a:lnTo>
                  <a:pt x="396515" y="17867"/>
                </a:lnTo>
                <a:lnTo>
                  <a:pt x="397203" y="15805"/>
                </a:lnTo>
                <a:lnTo>
                  <a:pt x="397659" y="14205"/>
                </a:lnTo>
                <a:lnTo>
                  <a:pt x="398117" y="11914"/>
                </a:lnTo>
                <a:lnTo>
                  <a:pt x="398233" y="6760"/>
                </a:lnTo>
                <a:lnTo>
                  <a:pt x="396628" y="5154"/>
                </a:lnTo>
                <a:close/>
              </a:path>
              <a:path w="541020" h="184785">
                <a:moveTo>
                  <a:pt x="290568" y="5154"/>
                </a:moveTo>
                <a:lnTo>
                  <a:pt x="267435" y="5154"/>
                </a:lnTo>
                <a:lnTo>
                  <a:pt x="264798" y="5788"/>
                </a:lnTo>
                <a:lnTo>
                  <a:pt x="261594" y="8305"/>
                </a:lnTo>
                <a:lnTo>
                  <a:pt x="260332" y="10883"/>
                </a:lnTo>
                <a:lnTo>
                  <a:pt x="228840" y="144655"/>
                </a:lnTo>
                <a:lnTo>
                  <a:pt x="254007" y="144655"/>
                </a:lnTo>
                <a:lnTo>
                  <a:pt x="278316" y="42950"/>
                </a:lnTo>
                <a:lnTo>
                  <a:pt x="305208" y="42950"/>
                </a:lnTo>
                <a:lnTo>
                  <a:pt x="297672" y="10883"/>
                </a:lnTo>
                <a:lnTo>
                  <a:pt x="296409" y="8305"/>
                </a:lnTo>
                <a:lnTo>
                  <a:pt x="293204" y="5788"/>
                </a:lnTo>
                <a:lnTo>
                  <a:pt x="290568" y="5154"/>
                </a:lnTo>
                <a:close/>
              </a:path>
              <a:path w="541020" h="184785">
                <a:moveTo>
                  <a:pt x="72613" y="76279"/>
                </a:moveTo>
                <a:lnTo>
                  <a:pt x="65973" y="76279"/>
                </a:lnTo>
                <a:lnTo>
                  <a:pt x="51626" y="77235"/>
                </a:lnTo>
                <a:lnTo>
                  <a:pt x="10050" y="99828"/>
                </a:lnTo>
                <a:lnTo>
                  <a:pt x="0" y="131942"/>
                </a:lnTo>
                <a:lnTo>
                  <a:pt x="902" y="143196"/>
                </a:lnTo>
                <a:lnTo>
                  <a:pt x="22292" y="175903"/>
                </a:lnTo>
                <a:lnTo>
                  <a:pt x="53604" y="183828"/>
                </a:lnTo>
                <a:lnTo>
                  <a:pt x="70224" y="182131"/>
                </a:lnTo>
                <a:lnTo>
                  <a:pt x="85384" y="177042"/>
                </a:lnTo>
                <a:lnTo>
                  <a:pt x="99085" y="168559"/>
                </a:lnTo>
                <a:lnTo>
                  <a:pt x="109908" y="158058"/>
                </a:lnTo>
                <a:lnTo>
                  <a:pt x="52914" y="158058"/>
                </a:lnTo>
                <a:lnTo>
                  <a:pt x="46042" y="155710"/>
                </a:lnTo>
                <a:lnTo>
                  <a:pt x="36423" y="146320"/>
                </a:lnTo>
                <a:lnTo>
                  <a:pt x="34016" y="139389"/>
                </a:lnTo>
                <a:lnTo>
                  <a:pt x="34016" y="120378"/>
                </a:lnTo>
                <a:lnTo>
                  <a:pt x="72845" y="99646"/>
                </a:lnTo>
                <a:lnTo>
                  <a:pt x="141565" y="99646"/>
                </a:lnTo>
                <a:lnTo>
                  <a:pt x="141565" y="82120"/>
                </a:lnTo>
                <a:lnTo>
                  <a:pt x="109266" y="82120"/>
                </a:lnTo>
                <a:lnTo>
                  <a:pt x="101476" y="80290"/>
                </a:lnTo>
                <a:lnTo>
                  <a:pt x="93976" y="78857"/>
                </a:lnTo>
                <a:lnTo>
                  <a:pt x="79545" y="76795"/>
                </a:lnTo>
                <a:lnTo>
                  <a:pt x="72613" y="76279"/>
                </a:lnTo>
                <a:close/>
              </a:path>
              <a:path w="541020" h="184785">
                <a:moveTo>
                  <a:pt x="148466" y="156681"/>
                </a:moveTo>
                <a:lnTo>
                  <a:pt x="111326" y="156681"/>
                </a:lnTo>
                <a:lnTo>
                  <a:pt x="113388" y="161036"/>
                </a:lnTo>
                <a:lnTo>
                  <a:pt x="128164" y="180046"/>
                </a:lnTo>
                <a:lnTo>
                  <a:pt x="131827" y="180046"/>
                </a:lnTo>
                <a:lnTo>
                  <a:pt x="151530" y="166302"/>
                </a:lnTo>
                <a:lnTo>
                  <a:pt x="151530" y="162866"/>
                </a:lnTo>
                <a:lnTo>
                  <a:pt x="151069" y="161380"/>
                </a:lnTo>
                <a:lnTo>
                  <a:pt x="150155" y="159776"/>
                </a:lnTo>
                <a:lnTo>
                  <a:pt x="148466" y="156681"/>
                </a:lnTo>
                <a:close/>
              </a:path>
              <a:path w="541020" h="184785">
                <a:moveTo>
                  <a:pt x="141565" y="99646"/>
                </a:moveTo>
                <a:lnTo>
                  <a:pt x="78798" y="99646"/>
                </a:lnTo>
                <a:lnTo>
                  <a:pt x="84924" y="100048"/>
                </a:lnTo>
                <a:lnTo>
                  <a:pt x="97523" y="101652"/>
                </a:lnTo>
                <a:lnTo>
                  <a:pt x="103538" y="102736"/>
                </a:lnTo>
                <a:lnTo>
                  <a:pt x="109179" y="104090"/>
                </a:lnTo>
                <a:lnTo>
                  <a:pt x="109153" y="120015"/>
                </a:lnTo>
                <a:lnTo>
                  <a:pt x="75018" y="156852"/>
                </a:lnTo>
                <a:lnTo>
                  <a:pt x="68261" y="158058"/>
                </a:lnTo>
                <a:lnTo>
                  <a:pt x="109908" y="158058"/>
                </a:lnTo>
                <a:lnTo>
                  <a:pt x="111326" y="156681"/>
                </a:lnTo>
                <a:lnTo>
                  <a:pt x="148466" y="156681"/>
                </a:lnTo>
                <a:lnTo>
                  <a:pt x="147405" y="154738"/>
                </a:lnTo>
                <a:lnTo>
                  <a:pt x="145284" y="150041"/>
                </a:lnTo>
                <a:lnTo>
                  <a:pt x="142306" y="141337"/>
                </a:lnTo>
                <a:lnTo>
                  <a:pt x="141565" y="135496"/>
                </a:lnTo>
                <a:lnTo>
                  <a:pt x="141565" y="99646"/>
                </a:lnTo>
                <a:close/>
              </a:path>
              <a:path w="541020" h="184785">
                <a:moveTo>
                  <a:pt x="133378" y="27144"/>
                </a:moveTo>
                <a:lnTo>
                  <a:pt x="68035" y="27144"/>
                </a:lnTo>
                <a:lnTo>
                  <a:pt x="78536" y="27714"/>
                </a:lnTo>
                <a:lnTo>
                  <a:pt x="87362" y="29422"/>
                </a:lnTo>
                <a:lnTo>
                  <a:pt x="109266" y="67689"/>
                </a:lnTo>
                <a:lnTo>
                  <a:pt x="109266" y="82120"/>
                </a:lnTo>
                <a:lnTo>
                  <a:pt x="141565" y="82120"/>
                </a:lnTo>
                <a:lnTo>
                  <a:pt x="141565" y="64253"/>
                </a:lnTo>
                <a:lnTo>
                  <a:pt x="140544" y="49125"/>
                </a:lnTo>
                <a:lnTo>
                  <a:pt x="137483" y="36036"/>
                </a:lnTo>
                <a:lnTo>
                  <a:pt x="133378" y="27144"/>
                </a:lnTo>
                <a:close/>
              </a:path>
              <a:path w="541020" h="184785">
                <a:moveTo>
                  <a:pt x="73874" y="0"/>
                </a:moveTo>
                <a:lnTo>
                  <a:pt x="29894" y="7904"/>
                </a:lnTo>
                <a:lnTo>
                  <a:pt x="11682" y="20504"/>
                </a:lnTo>
                <a:lnTo>
                  <a:pt x="11682" y="37452"/>
                </a:lnTo>
                <a:lnTo>
                  <a:pt x="13059" y="39514"/>
                </a:lnTo>
                <a:lnTo>
                  <a:pt x="16494" y="39514"/>
                </a:lnTo>
                <a:lnTo>
                  <a:pt x="17525" y="39343"/>
                </a:lnTo>
                <a:lnTo>
                  <a:pt x="20273" y="38656"/>
                </a:lnTo>
                <a:lnTo>
                  <a:pt x="22560" y="37796"/>
                </a:lnTo>
                <a:lnTo>
                  <a:pt x="25770" y="36421"/>
                </a:lnTo>
                <a:lnTo>
                  <a:pt x="32642" y="33672"/>
                </a:lnTo>
                <a:lnTo>
                  <a:pt x="39687" y="31440"/>
                </a:lnTo>
                <a:lnTo>
                  <a:pt x="54118" y="28004"/>
                </a:lnTo>
                <a:lnTo>
                  <a:pt x="61163" y="27144"/>
                </a:lnTo>
                <a:lnTo>
                  <a:pt x="133378" y="27144"/>
                </a:lnTo>
                <a:lnTo>
                  <a:pt x="132382" y="24987"/>
                </a:lnTo>
                <a:lnTo>
                  <a:pt x="125243" y="15978"/>
                </a:lnTo>
                <a:lnTo>
                  <a:pt x="115911" y="8987"/>
                </a:lnTo>
                <a:lnTo>
                  <a:pt x="104240" y="3994"/>
                </a:lnTo>
                <a:lnTo>
                  <a:pt x="90228" y="998"/>
                </a:lnTo>
                <a:lnTo>
                  <a:pt x="73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124678" y="6504967"/>
            <a:ext cx="538480" cy="124460"/>
          </a:xfrm>
          <a:custGeom>
            <a:avLst/>
            <a:gdLst/>
            <a:ahLst/>
            <a:cxnLst/>
            <a:rect l="l" t="t" r="r" b="b"/>
            <a:pathLst>
              <a:path w="538479" h="124459">
                <a:moveTo>
                  <a:pt x="1959" y="0"/>
                </a:moveTo>
                <a:lnTo>
                  <a:pt x="0" y="2709"/>
                </a:lnTo>
                <a:lnTo>
                  <a:pt x="0" y="10568"/>
                </a:lnTo>
                <a:lnTo>
                  <a:pt x="43154" y="45345"/>
                </a:lnTo>
                <a:lnTo>
                  <a:pt x="87448" y="72742"/>
                </a:lnTo>
                <a:lnTo>
                  <a:pt x="135121" y="94728"/>
                </a:lnTo>
                <a:lnTo>
                  <a:pt x="185796" y="110915"/>
                </a:lnTo>
                <a:lnTo>
                  <a:pt x="239097" y="120913"/>
                </a:lnTo>
                <a:lnTo>
                  <a:pt x="292737" y="124214"/>
                </a:lnTo>
                <a:lnTo>
                  <a:pt x="296585" y="124214"/>
                </a:lnTo>
                <a:lnTo>
                  <a:pt x="344297" y="121312"/>
                </a:lnTo>
                <a:lnTo>
                  <a:pt x="395048" y="112349"/>
                </a:lnTo>
                <a:lnTo>
                  <a:pt x="444883" y="97589"/>
                </a:lnTo>
                <a:lnTo>
                  <a:pt x="481243" y="81763"/>
                </a:lnTo>
                <a:lnTo>
                  <a:pt x="301442" y="81763"/>
                </a:lnTo>
                <a:lnTo>
                  <a:pt x="248692" y="79380"/>
                </a:lnTo>
                <a:lnTo>
                  <a:pt x="196958" y="72415"/>
                </a:lnTo>
                <a:lnTo>
                  <a:pt x="146693" y="61143"/>
                </a:lnTo>
                <a:lnTo>
                  <a:pt x="98348" y="45839"/>
                </a:lnTo>
                <a:lnTo>
                  <a:pt x="52378" y="26777"/>
                </a:lnTo>
                <a:lnTo>
                  <a:pt x="9234" y="4233"/>
                </a:lnTo>
                <a:lnTo>
                  <a:pt x="1959" y="0"/>
                </a:lnTo>
                <a:close/>
              </a:path>
              <a:path w="538479" h="124459">
                <a:moveTo>
                  <a:pt x="531906" y="35446"/>
                </a:moveTo>
                <a:lnTo>
                  <a:pt x="524324" y="36152"/>
                </a:lnTo>
                <a:lnTo>
                  <a:pt x="480193" y="52700"/>
                </a:lnTo>
                <a:lnTo>
                  <a:pt x="435196" y="65487"/>
                </a:lnTo>
                <a:lnTo>
                  <a:pt x="389976" y="74561"/>
                </a:lnTo>
                <a:lnTo>
                  <a:pt x="345177" y="79970"/>
                </a:lnTo>
                <a:lnTo>
                  <a:pt x="301442" y="81763"/>
                </a:lnTo>
                <a:lnTo>
                  <a:pt x="481243" y="81763"/>
                </a:lnTo>
                <a:lnTo>
                  <a:pt x="491780" y="77176"/>
                </a:lnTo>
                <a:lnTo>
                  <a:pt x="533721" y="51257"/>
                </a:lnTo>
                <a:lnTo>
                  <a:pt x="538300" y="44911"/>
                </a:lnTo>
                <a:lnTo>
                  <a:pt x="537130" y="39003"/>
                </a:lnTo>
                <a:lnTo>
                  <a:pt x="531906" y="35446"/>
                </a:lnTo>
                <a:close/>
              </a:path>
            </a:pathLst>
          </a:custGeom>
          <a:solidFill>
            <a:srgbClr val="F89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2512" y="6496336"/>
            <a:ext cx="112536" cy="1111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149497" y="6276229"/>
            <a:ext cx="541020" cy="184785"/>
          </a:xfrm>
          <a:custGeom>
            <a:avLst/>
            <a:gdLst/>
            <a:ahLst/>
            <a:cxnLst/>
            <a:rect l="l" t="t" r="r" b="b"/>
            <a:pathLst>
              <a:path w="541020" h="184785">
                <a:moveTo>
                  <a:pt x="417245" y="146032"/>
                </a:moveTo>
                <a:lnTo>
                  <a:pt x="413122" y="146032"/>
                </a:lnTo>
                <a:lnTo>
                  <a:pt x="411636" y="148091"/>
                </a:lnTo>
                <a:lnTo>
                  <a:pt x="411636" y="164017"/>
                </a:lnTo>
                <a:lnTo>
                  <a:pt x="412032" y="165845"/>
                </a:lnTo>
                <a:lnTo>
                  <a:pt x="448957" y="182579"/>
                </a:lnTo>
                <a:lnTo>
                  <a:pt x="471765" y="184513"/>
                </a:lnTo>
                <a:lnTo>
                  <a:pt x="479172" y="184277"/>
                </a:lnTo>
                <a:lnTo>
                  <a:pt x="527481" y="164930"/>
                </a:lnTo>
                <a:lnTo>
                  <a:pt x="532791" y="158058"/>
                </a:lnTo>
                <a:lnTo>
                  <a:pt x="461912" y="158058"/>
                </a:lnTo>
                <a:lnTo>
                  <a:pt x="454122" y="157255"/>
                </a:lnTo>
                <a:lnTo>
                  <a:pt x="438548" y="154052"/>
                </a:lnTo>
                <a:lnTo>
                  <a:pt x="431332" y="151759"/>
                </a:lnTo>
                <a:lnTo>
                  <a:pt x="422629" y="147866"/>
                </a:lnTo>
                <a:lnTo>
                  <a:pt x="420965" y="147180"/>
                </a:lnTo>
                <a:lnTo>
                  <a:pt x="418447" y="146262"/>
                </a:lnTo>
                <a:lnTo>
                  <a:pt x="417245" y="146032"/>
                </a:lnTo>
                <a:close/>
              </a:path>
              <a:path w="541020" h="184785">
                <a:moveTo>
                  <a:pt x="482643" y="0"/>
                </a:moveTo>
                <a:lnTo>
                  <a:pt x="469583" y="0"/>
                </a:lnTo>
                <a:lnTo>
                  <a:pt x="461337" y="1150"/>
                </a:lnTo>
                <a:lnTo>
                  <a:pt x="422572" y="23423"/>
                </a:lnTo>
                <a:lnTo>
                  <a:pt x="413694" y="43293"/>
                </a:lnTo>
                <a:lnTo>
                  <a:pt x="413694" y="51540"/>
                </a:lnTo>
                <a:lnTo>
                  <a:pt x="436245" y="91571"/>
                </a:lnTo>
                <a:lnTo>
                  <a:pt x="483448" y="108921"/>
                </a:lnTo>
                <a:lnTo>
                  <a:pt x="493067" y="112131"/>
                </a:lnTo>
                <a:lnTo>
                  <a:pt x="499651" y="115567"/>
                </a:lnTo>
                <a:lnTo>
                  <a:pt x="506754" y="122895"/>
                </a:lnTo>
                <a:lnTo>
                  <a:pt x="508529" y="127475"/>
                </a:lnTo>
                <a:lnTo>
                  <a:pt x="508529" y="140994"/>
                </a:lnTo>
                <a:lnTo>
                  <a:pt x="469704" y="158058"/>
                </a:lnTo>
                <a:lnTo>
                  <a:pt x="532791" y="158058"/>
                </a:lnTo>
                <a:lnTo>
                  <a:pt x="539109" y="145631"/>
                </a:lnTo>
                <a:lnTo>
                  <a:pt x="540826" y="138015"/>
                </a:lnTo>
                <a:lnTo>
                  <a:pt x="540826" y="129537"/>
                </a:lnTo>
                <a:lnTo>
                  <a:pt x="519567" y="91314"/>
                </a:lnTo>
                <a:lnTo>
                  <a:pt x="462944" y="70781"/>
                </a:lnTo>
                <a:lnTo>
                  <a:pt x="455728" y="67172"/>
                </a:lnTo>
                <a:lnTo>
                  <a:pt x="447939" y="59615"/>
                </a:lnTo>
                <a:lnTo>
                  <a:pt x="445996" y="54976"/>
                </a:lnTo>
                <a:lnTo>
                  <a:pt x="445996" y="41463"/>
                </a:lnTo>
                <a:lnTo>
                  <a:pt x="481387" y="26457"/>
                </a:lnTo>
                <a:lnTo>
                  <a:pt x="531209" y="26457"/>
                </a:lnTo>
                <a:lnTo>
                  <a:pt x="531164" y="18039"/>
                </a:lnTo>
                <a:lnTo>
                  <a:pt x="495988" y="1433"/>
                </a:lnTo>
                <a:lnTo>
                  <a:pt x="487055" y="290"/>
                </a:lnTo>
                <a:lnTo>
                  <a:pt x="482643" y="0"/>
                </a:lnTo>
                <a:close/>
              </a:path>
              <a:path w="541020" h="184785">
                <a:moveTo>
                  <a:pt x="531209" y="26457"/>
                </a:moveTo>
                <a:lnTo>
                  <a:pt x="481387" y="26457"/>
                </a:lnTo>
                <a:lnTo>
                  <a:pt x="491606" y="26930"/>
                </a:lnTo>
                <a:lnTo>
                  <a:pt x="501312" y="28348"/>
                </a:lnTo>
                <a:lnTo>
                  <a:pt x="510504" y="30710"/>
                </a:lnTo>
                <a:lnTo>
                  <a:pt x="519182" y="34016"/>
                </a:lnTo>
                <a:lnTo>
                  <a:pt x="522618" y="35622"/>
                </a:lnTo>
                <a:lnTo>
                  <a:pt x="525136" y="36421"/>
                </a:lnTo>
                <a:lnTo>
                  <a:pt x="529714" y="36421"/>
                </a:lnTo>
                <a:lnTo>
                  <a:pt x="531209" y="34360"/>
                </a:lnTo>
                <a:lnTo>
                  <a:pt x="531209" y="26457"/>
                </a:lnTo>
                <a:close/>
              </a:path>
              <a:path w="541020" h="184785">
                <a:moveTo>
                  <a:pt x="187831" y="5154"/>
                </a:moveTo>
                <a:lnTo>
                  <a:pt x="161717" y="5154"/>
                </a:lnTo>
                <a:lnTo>
                  <a:pt x="160120" y="6760"/>
                </a:lnTo>
                <a:lnTo>
                  <a:pt x="160244" y="11914"/>
                </a:lnTo>
                <a:lnTo>
                  <a:pt x="160688" y="13975"/>
                </a:lnTo>
                <a:lnTo>
                  <a:pt x="161838" y="17867"/>
                </a:lnTo>
                <a:lnTo>
                  <a:pt x="207878" y="169738"/>
                </a:lnTo>
                <a:lnTo>
                  <a:pt x="209022" y="173636"/>
                </a:lnTo>
                <a:lnTo>
                  <a:pt x="210397" y="176214"/>
                </a:lnTo>
                <a:lnTo>
                  <a:pt x="213602" y="178731"/>
                </a:lnTo>
                <a:lnTo>
                  <a:pt x="216124" y="179359"/>
                </a:lnTo>
                <a:lnTo>
                  <a:pt x="240061" y="179359"/>
                </a:lnTo>
                <a:lnTo>
                  <a:pt x="242695" y="178674"/>
                </a:lnTo>
                <a:lnTo>
                  <a:pt x="245899" y="175923"/>
                </a:lnTo>
                <a:lnTo>
                  <a:pt x="247162" y="173292"/>
                </a:lnTo>
                <a:lnTo>
                  <a:pt x="254007" y="144655"/>
                </a:lnTo>
                <a:lnTo>
                  <a:pt x="228840" y="144655"/>
                </a:lnTo>
                <a:lnTo>
                  <a:pt x="195853" y="14774"/>
                </a:lnTo>
                <a:lnTo>
                  <a:pt x="194703" y="10883"/>
                </a:lnTo>
                <a:lnTo>
                  <a:pt x="193387" y="8305"/>
                </a:lnTo>
                <a:lnTo>
                  <a:pt x="190409" y="5788"/>
                </a:lnTo>
                <a:lnTo>
                  <a:pt x="187831" y="5154"/>
                </a:lnTo>
                <a:close/>
              </a:path>
              <a:path w="541020" h="184785">
                <a:moveTo>
                  <a:pt x="305208" y="42950"/>
                </a:moveTo>
                <a:lnTo>
                  <a:pt x="278316" y="42950"/>
                </a:lnTo>
                <a:lnTo>
                  <a:pt x="308977" y="169738"/>
                </a:lnTo>
                <a:lnTo>
                  <a:pt x="309810" y="173292"/>
                </a:lnTo>
                <a:lnTo>
                  <a:pt x="311072" y="175923"/>
                </a:lnTo>
                <a:lnTo>
                  <a:pt x="314279" y="178674"/>
                </a:lnTo>
                <a:lnTo>
                  <a:pt x="316913" y="179359"/>
                </a:lnTo>
                <a:lnTo>
                  <a:pt x="340854" y="179359"/>
                </a:lnTo>
                <a:lnTo>
                  <a:pt x="343371" y="178731"/>
                </a:lnTo>
                <a:lnTo>
                  <a:pt x="346577" y="176214"/>
                </a:lnTo>
                <a:lnTo>
                  <a:pt x="347949" y="173636"/>
                </a:lnTo>
                <a:lnTo>
                  <a:pt x="349207" y="169395"/>
                </a:lnTo>
                <a:lnTo>
                  <a:pt x="356394" y="146373"/>
                </a:lnTo>
                <a:lnTo>
                  <a:pt x="329512" y="146373"/>
                </a:lnTo>
                <a:lnTo>
                  <a:pt x="305208" y="42950"/>
                </a:lnTo>
                <a:close/>
              </a:path>
              <a:path w="541020" h="184785">
                <a:moveTo>
                  <a:pt x="396628" y="5154"/>
                </a:moveTo>
                <a:lnTo>
                  <a:pt x="371546" y="5154"/>
                </a:lnTo>
                <a:lnTo>
                  <a:pt x="368968" y="5788"/>
                </a:lnTo>
                <a:lnTo>
                  <a:pt x="365989" y="8305"/>
                </a:lnTo>
                <a:lnTo>
                  <a:pt x="364674" y="10883"/>
                </a:lnTo>
                <a:lnTo>
                  <a:pt x="363531" y="14774"/>
                </a:lnTo>
                <a:lnTo>
                  <a:pt x="329512" y="146373"/>
                </a:lnTo>
                <a:lnTo>
                  <a:pt x="356394" y="146373"/>
                </a:lnTo>
                <a:lnTo>
                  <a:pt x="396515" y="17867"/>
                </a:lnTo>
                <a:lnTo>
                  <a:pt x="397203" y="15805"/>
                </a:lnTo>
                <a:lnTo>
                  <a:pt x="397659" y="14205"/>
                </a:lnTo>
                <a:lnTo>
                  <a:pt x="398117" y="11914"/>
                </a:lnTo>
                <a:lnTo>
                  <a:pt x="398233" y="6760"/>
                </a:lnTo>
                <a:lnTo>
                  <a:pt x="396628" y="5154"/>
                </a:lnTo>
                <a:close/>
              </a:path>
              <a:path w="541020" h="184785">
                <a:moveTo>
                  <a:pt x="290568" y="5154"/>
                </a:moveTo>
                <a:lnTo>
                  <a:pt x="267435" y="5154"/>
                </a:lnTo>
                <a:lnTo>
                  <a:pt x="264798" y="5788"/>
                </a:lnTo>
                <a:lnTo>
                  <a:pt x="261594" y="8305"/>
                </a:lnTo>
                <a:lnTo>
                  <a:pt x="260332" y="10883"/>
                </a:lnTo>
                <a:lnTo>
                  <a:pt x="228840" y="144655"/>
                </a:lnTo>
                <a:lnTo>
                  <a:pt x="254007" y="144655"/>
                </a:lnTo>
                <a:lnTo>
                  <a:pt x="278316" y="42950"/>
                </a:lnTo>
                <a:lnTo>
                  <a:pt x="305208" y="42950"/>
                </a:lnTo>
                <a:lnTo>
                  <a:pt x="297672" y="10883"/>
                </a:lnTo>
                <a:lnTo>
                  <a:pt x="296409" y="8305"/>
                </a:lnTo>
                <a:lnTo>
                  <a:pt x="293204" y="5788"/>
                </a:lnTo>
                <a:lnTo>
                  <a:pt x="290568" y="5154"/>
                </a:lnTo>
                <a:close/>
              </a:path>
              <a:path w="541020" h="184785">
                <a:moveTo>
                  <a:pt x="72613" y="76279"/>
                </a:moveTo>
                <a:lnTo>
                  <a:pt x="65973" y="76279"/>
                </a:lnTo>
                <a:lnTo>
                  <a:pt x="51626" y="77235"/>
                </a:lnTo>
                <a:lnTo>
                  <a:pt x="10050" y="99828"/>
                </a:lnTo>
                <a:lnTo>
                  <a:pt x="0" y="131942"/>
                </a:lnTo>
                <a:lnTo>
                  <a:pt x="902" y="143196"/>
                </a:lnTo>
                <a:lnTo>
                  <a:pt x="22292" y="175903"/>
                </a:lnTo>
                <a:lnTo>
                  <a:pt x="53604" y="183828"/>
                </a:lnTo>
                <a:lnTo>
                  <a:pt x="70224" y="182131"/>
                </a:lnTo>
                <a:lnTo>
                  <a:pt x="85384" y="177042"/>
                </a:lnTo>
                <a:lnTo>
                  <a:pt x="99085" y="168559"/>
                </a:lnTo>
                <a:lnTo>
                  <a:pt x="109908" y="158058"/>
                </a:lnTo>
                <a:lnTo>
                  <a:pt x="52914" y="158058"/>
                </a:lnTo>
                <a:lnTo>
                  <a:pt x="46042" y="155710"/>
                </a:lnTo>
                <a:lnTo>
                  <a:pt x="36423" y="146320"/>
                </a:lnTo>
                <a:lnTo>
                  <a:pt x="34016" y="139389"/>
                </a:lnTo>
                <a:lnTo>
                  <a:pt x="34016" y="120378"/>
                </a:lnTo>
                <a:lnTo>
                  <a:pt x="72845" y="99646"/>
                </a:lnTo>
                <a:lnTo>
                  <a:pt x="141565" y="99646"/>
                </a:lnTo>
                <a:lnTo>
                  <a:pt x="141565" y="82120"/>
                </a:lnTo>
                <a:lnTo>
                  <a:pt x="109266" y="82120"/>
                </a:lnTo>
                <a:lnTo>
                  <a:pt x="101476" y="80290"/>
                </a:lnTo>
                <a:lnTo>
                  <a:pt x="93976" y="78857"/>
                </a:lnTo>
                <a:lnTo>
                  <a:pt x="79545" y="76795"/>
                </a:lnTo>
                <a:lnTo>
                  <a:pt x="72613" y="76279"/>
                </a:lnTo>
                <a:close/>
              </a:path>
              <a:path w="541020" h="184785">
                <a:moveTo>
                  <a:pt x="148466" y="156681"/>
                </a:moveTo>
                <a:lnTo>
                  <a:pt x="111326" y="156681"/>
                </a:lnTo>
                <a:lnTo>
                  <a:pt x="113388" y="161036"/>
                </a:lnTo>
                <a:lnTo>
                  <a:pt x="128164" y="180046"/>
                </a:lnTo>
                <a:lnTo>
                  <a:pt x="131827" y="180046"/>
                </a:lnTo>
                <a:lnTo>
                  <a:pt x="151530" y="166302"/>
                </a:lnTo>
                <a:lnTo>
                  <a:pt x="151530" y="162866"/>
                </a:lnTo>
                <a:lnTo>
                  <a:pt x="151069" y="161380"/>
                </a:lnTo>
                <a:lnTo>
                  <a:pt x="150155" y="159776"/>
                </a:lnTo>
                <a:lnTo>
                  <a:pt x="148466" y="156681"/>
                </a:lnTo>
                <a:close/>
              </a:path>
              <a:path w="541020" h="184785">
                <a:moveTo>
                  <a:pt x="141565" y="99646"/>
                </a:moveTo>
                <a:lnTo>
                  <a:pt x="78798" y="99646"/>
                </a:lnTo>
                <a:lnTo>
                  <a:pt x="84924" y="100048"/>
                </a:lnTo>
                <a:lnTo>
                  <a:pt x="97523" y="101652"/>
                </a:lnTo>
                <a:lnTo>
                  <a:pt x="103538" y="102736"/>
                </a:lnTo>
                <a:lnTo>
                  <a:pt x="109179" y="104090"/>
                </a:lnTo>
                <a:lnTo>
                  <a:pt x="109153" y="120015"/>
                </a:lnTo>
                <a:lnTo>
                  <a:pt x="75018" y="156852"/>
                </a:lnTo>
                <a:lnTo>
                  <a:pt x="68261" y="158058"/>
                </a:lnTo>
                <a:lnTo>
                  <a:pt x="109908" y="158058"/>
                </a:lnTo>
                <a:lnTo>
                  <a:pt x="111326" y="156681"/>
                </a:lnTo>
                <a:lnTo>
                  <a:pt x="148466" y="156681"/>
                </a:lnTo>
                <a:lnTo>
                  <a:pt x="147405" y="154738"/>
                </a:lnTo>
                <a:lnTo>
                  <a:pt x="145284" y="150041"/>
                </a:lnTo>
                <a:lnTo>
                  <a:pt x="142306" y="141337"/>
                </a:lnTo>
                <a:lnTo>
                  <a:pt x="141565" y="135496"/>
                </a:lnTo>
                <a:lnTo>
                  <a:pt x="141565" y="99646"/>
                </a:lnTo>
                <a:close/>
              </a:path>
              <a:path w="541020" h="184785">
                <a:moveTo>
                  <a:pt x="133378" y="27144"/>
                </a:moveTo>
                <a:lnTo>
                  <a:pt x="68035" y="27144"/>
                </a:lnTo>
                <a:lnTo>
                  <a:pt x="78536" y="27714"/>
                </a:lnTo>
                <a:lnTo>
                  <a:pt x="87362" y="29422"/>
                </a:lnTo>
                <a:lnTo>
                  <a:pt x="109266" y="67689"/>
                </a:lnTo>
                <a:lnTo>
                  <a:pt x="109266" y="82120"/>
                </a:lnTo>
                <a:lnTo>
                  <a:pt x="141565" y="82120"/>
                </a:lnTo>
                <a:lnTo>
                  <a:pt x="141565" y="64253"/>
                </a:lnTo>
                <a:lnTo>
                  <a:pt x="140544" y="49125"/>
                </a:lnTo>
                <a:lnTo>
                  <a:pt x="137483" y="36036"/>
                </a:lnTo>
                <a:lnTo>
                  <a:pt x="133378" y="27144"/>
                </a:lnTo>
                <a:close/>
              </a:path>
              <a:path w="541020" h="184785">
                <a:moveTo>
                  <a:pt x="73874" y="0"/>
                </a:moveTo>
                <a:lnTo>
                  <a:pt x="29894" y="7904"/>
                </a:lnTo>
                <a:lnTo>
                  <a:pt x="11682" y="20504"/>
                </a:lnTo>
                <a:lnTo>
                  <a:pt x="11682" y="37452"/>
                </a:lnTo>
                <a:lnTo>
                  <a:pt x="13059" y="39514"/>
                </a:lnTo>
                <a:lnTo>
                  <a:pt x="16494" y="39514"/>
                </a:lnTo>
                <a:lnTo>
                  <a:pt x="17525" y="39343"/>
                </a:lnTo>
                <a:lnTo>
                  <a:pt x="20273" y="38656"/>
                </a:lnTo>
                <a:lnTo>
                  <a:pt x="22560" y="37796"/>
                </a:lnTo>
                <a:lnTo>
                  <a:pt x="25770" y="36421"/>
                </a:lnTo>
                <a:lnTo>
                  <a:pt x="32642" y="33672"/>
                </a:lnTo>
                <a:lnTo>
                  <a:pt x="39687" y="31440"/>
                </a:lnTo>
                <a:lnTo>
                  <a:pt x="54118" y="28004"/>
                </a:lnTo>
                <a:lnTo>
                  <a:pt x="61163" y="27144"/>
                </a:lnTo>
                <a:lnTo>
                  <a:pt x="133378" y="27144"/>
                </a:lnTo>
                <a:lnTo>
                  <a:pt x="132382" y="24987"/>
                </a:lnTo>
                <a:lnTo>
                  <a:pt x="125243" y="15978"/>
                </a:lnTo>
                <a:lnTo>
                  <a:pt x="115911" y="8987"/>
                </a:lnTo>
                <a:lnTo>
                  <a:pt x="104240" y="3994"/>
                </a:lnTo>
                <a:lnTo>
                  <a:pt x="90228" y="998"/>
                </a:lnTo>
                <a:lnTo>
                  <a:pt x="73874" y="0"/>
                </a:lnTo>
                <a:close/>
              </a:path>
            </a:pathLst>
          </a:custGeom>
          <a:solidFill>
            <a:srgbClr val="25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24678" y="6504967"/>
            <a:ext cx="538480" cy="124460"/>
          </a:xfrm>
          <a:custGeom>
            <a:avLst/>
            <a:gdLst/>
            <a:ahLst/>
            <a:cxnLst/>
            <a:rect l="l" t="t" r="r" b="b"/>
            <a:pathLst>
              <a:path w="538479" h="124459">
                <a:moveTo>
                  <a:pt x="1959" y="0"/>
                </a:moveTo>
                <a:lnTo>
                  <a:pt x="0" y="2709"/>
                </a:lnTo>
                <a:lnTo>
                  <a:pt x="0" y="10568"/>
                </a:lnTo>
                <a:lnTo>
                  <a:pt x="43154" y="45345"/>
                </a:lnTo>
                <a:lnTo>
                  <a:pt x="87448" y="72742"/>
                </a:lnTo>
                <a:lnTo>
                  <a:pt x="135121" y="94728"/>
                </a:lnTo>
                <a:lnTo>
                  <a:pt x="185796" y="110915"/>
                </a:lnTo>
                <a:lnTo>
                  <a:pt x="239097" y="120913"/>
                </a:lnTo>
                <a:lnTo>
                  <a:pt x="292737" y="124214"/>
                </a:lnTo>
                <a:lnTo>
                  <a:pt x="296585" y="124214"/>
                </a:lnTo>
                <a:lnTo>
                  <a:pt x="344297" y="121312"/>
                </a:lnTo>
                <a:lnTo>
                  <a:pt x="395048" y="112349"/>
                </a:lnTo>
                <a:lnTo>
                  <a:pt x="444883" y="97589"/>
                </a:lnTo>
                <a:lnTo>
                  <a:pt x="481243" y="81763"/>
                </a:lnTo>
                <a:lnTo>
                  <a:pt x="301442" y="81763"/>
                </a:lnTo>
                <a:lnTo>
                  <a:pt x="248692" y="79380"/>
                </a:lnTo>
                <a:lnTo>
                  <a:pt x="196958" y="72415"/>
                </a:lnTo>
                <a:lnTo>
                  <a:pt x="146693" y="61143"/>
                </a:lnTo>
                <a:lnTo>
                  <a:pt x="98348" y="45839"/>
                </a:lnTo>
                <a:lnTo>
                  <a:pt x="52378" y="26777"/>
                </a:lnTo>
                <a:lnTo>
                  <a:pt x="9234" y="4233"/>
                </a:lnTo>
                <a:lnTo>
                  <a:pt x="1959" y="0"/>
                </a:lnTo>
                <a:close/>
              </a:path>
              <a:path w="538479" h="124459">
                <a:moveTo>
                  <a:pt x="531906" y="35446"/>
                </a:moveTo>
                <a:lnTo>
                  <a:pt x="524324" y="36152"/>
                </a:lnTo>
                <a:lnTo>
                  <a:pt x="480193" y="52700"/>
                </a:lnTo>
                <a:lnTo>
                  <a:pt x="435196" y="65487"/>
                </a:lnTo>
                <a:lnTo>
                  <a:pt x="389976" y="74561"/>
                </a:lnTo>
                <a:lnTo>
                  <a:pt x="345177" y="79970"/>
                </a:lnTo>
                <a:lnTo>
                  <a:pt x="301442" y="81763"/>
                </a:lnTo>
                <a:lnTo>
                  <a:pt x="481243" y="81763"/>
                </a:lnTo>
                <a:lnTo>
                  <a:pt x="491780" y="77176"/>
                </a:lnTo>
                <a:lnTo>
                  <a:pt x="533721" y="51257"/>
                </a:lnTo>
                <a:lnTo>
                  <a:pt x="538300" y="44911"/>
                </a:lnTo>
                <a:lnTo>
                  <a:pt x="537130" y="39003"/>
                </a:lnTo>
                <a:lnTo>
                  <a:pt x="531906" y="35446"/>
                </a:lnTo>
                <a:close/>
              </a:path>
            </a:pathLst>
          </a:custGeom>
          <a:solidFill>
            <a:srgbClr val="F89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02513" y="6496336"/>
            <a:ext cx="112536" cy="1111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2058" y="42164"/>
            <a:ext cx="7787883" cy="568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98142" y="2394203"/>
            <a:ext cx="9195714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1D516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6352" y="6392710"/>
            <a:ext cx="2758440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jp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4839" y="610265"/>
              <a:ext cx="1035050" cy="353060"/>
            </a:xfrm>
            <a:custGeom>
              <a:avLst/>
              <a:gdLst/>
              <a:ahLst/>
              <a:cxnLst/>
              <a:rect l="l" t="t" r="r" b="b"/>
              <a:pathLst>
                <a:path w="1035050" h="353059">
                  <a:moveTo>
                    <a:pt x="798339" y="279411"/>
                  </a:moveTo>
                  <a:lnTo>
                    <a:pt x="790451" y="279411"/>
                  </a:lnTo>
                  <a:lnTo>
                    <a:pt x="787606" y="283352"/>
                  </a:lnTo>
                  <a:lnTo>
                    <a:pt x="787606" y="313823"/>
                  </a:lnTo>
                  <a:lnTo>
                    <a:pt x="788366" y="317320"/>
                  </a:lnTo>
                  <a:lnTo>
                    <a:pt x="819816" y="339400"/>
                  </a:lnTo>
                  <a:lnTo>
                    <a:pt x="859016" y="349339"/>
                  </a:lnTo>
                  <a:lnTo>
                    <a:pt x="902657" y="353039"/>
                  </a:lnTo>
                  <a:lnTo>
                    <a:pt x="916830" y="352587"/>
                  </a:lnTo>
                  <a:lnTo>
                    <a:pt x="955906" y="345808"/>
                  </a:lnTo>
                  <a:lnTo>
                    <a:pt x="997654" y="324770"/>
                  </a:lnTo>
                  <a:lnTo>
                    <a:pt x="1018431" y="302421"/>
                  </a:lnTo>
                  <a:lnTo>
                    <a:pt x="898712" y="302421"/>
                  </a:lnTo>
                  <a:lnTo>
                    <a:pt x="887533" y="302133"/>
                  </a:lnTo>
                  <a:lnTo>
                    <a:pt x="843032" y="295273"/>
                  </a:lnTo>
                  <a:lnTo>
                    <a:pt x="808641" y="282920"/>
                  </a:lnTo>
                  <a:lnTo>
                    <a:pt x="805345" y="281568"/>
                  </a:lnTo>
                  <a:lnTo>
                    <a:pt x="800639" y="279850"/>
                  </a:lnTo>
                  <a:lnTo>
                    <a:pt x="798339" y="279411"/>
                  </a:lnTo>
                  <a:close/>
                </a:path>
                <a:path w="1035050" h="353059">
                  <a:moveTo>
                    <a:pt x="923470" y="0"/>
                  </a:moveTo>
                  <a:lnTo>
                    <a:pt x="915149" y="0"/>
                  </a:lnTo>
                  <a:lnTo>
                    <a:pt x="902816" y="412"/>
                  </a:lnTo>
                  <a:lnTo>
                    <a:pt x="856983" y="10253"/>
                  </a:lnTo>
                  <a:lnTo>
                    <a:pt x="820723" y="32708"/>
                  </a:lnTo>
                  <a:lnTo>
                    <a:pt x="797278" y="66260"/>
                  </a:lnTo>
                  <a:lnTo>
                    <a:pt x="791547" y="98614"/>
                  </a:lnTo>
                  <a:lnTo>
                    <a:pt x="792719" y="113119"/>
                  </a:lnTo>
                  <a:lnTo>
                    <a:pt x="810286" y="153181"/>
                  </a:lnTo>
                  <a:lnTo>
                    <a:pt x="851150" y="183999"/>
                  </a:lnTo>
                  <a:lnTo>
                    <a:pt x="925010" y="208405"/>
                  </a:lnTo>
                  <a:lnTo>
                    <a:pt x="937724" y="213093"/>
                  </a:lnTo>
                  <a:lnTo>
                    <a:pt x="970451" y="239962"/>
                  </a:lnTo>
                  <a:lnTo>
                    <a:pt x="972998" y="254425"/>
                  </a:lnTo>
                  <a:lnTo>
                    <a:pt x="971786" y="265277"/>
                  </a:lnTo>
                  <a:lnTo>
                    <a:pt x="942902" y="295394"/>
                  </a:lnTo>
                  <a:lnTo>
                    <a:pt x="898712" y="302421"/>
                  </a:lnTo>
                  <a:lnTo>
                    <a:pt x="1018431" y="302421"/>
                  </a:lnTo>
                  <a:lnTo>
                    <a:pt x="1034181" y="259707"/>
                  </a:lnTo>
                  <a:lnTo>
                    <a:pt x="1034798" y="247850"/>
                  </a:lnTo>
                  <a:lnTo>
                    <a:pt x="1033708" y="233470"/>
                  </a:lnTo>
                  <a:lnTo>
                    <a:pt x="1017377" y="195256"/>
                  </a:lnTo>
                  <a:lnTo>
                    <a:pt x="978114" y="166291"/>
                  </a:lnTo>
                  <a:lnTo>
                    <a:pt x="905945" y="142005"/>
                  </a:lnTo>
                  <a:lnTo>
                    <a:pt x="892013" y="137012"/>
                  </a:lnTo>
                  <a:lnTo>
                    <a:pt x="859633" y="115565"/>
                  </a:lnTo>
                  <a:lnTo>
                    <a:pt x="853350" y="94669"/>
                  </a:lnTo>
                  <a:lnTo>
                    <a:pt x="854460" y="83948"/>
                  </a:lnTo>
                  <a:lnTo>
                    <a:pt x="892465" y="53253"/>
                  </a:lnTo>
                  <a:lnTo>
                    <a:pt x="921066" y="50622"/>
                  </a:lnTo>
                  <a:lnTo>
                    <a:pt x="1016393" y="50622"/>
                  </a:lnTo>
                  <a:lnTo>
                    <a:pt x="1016393" y="34843"/>
                  </a:lnTo>
                  <a:lnTo>
                    <a:pt x="979573" y="9646"/>
                  </a:lnTo>
                  <a:lnTo>
                    <a:pt x="931911" y="554"/>
                  </a:lnTo>
                  <a:lnTo>
                    <a:pt x="923470" y="0"/>
                  </a:lnTo>
                  <a:close/>
                </a:path>
                <a:path w="1035050" h="353059">
                  <a:moveTo>
                    <a:pt x="1016393" y="50622"/>
                  </a:moveTo>
                  <a:lnTo>
                    <a:pt x="921066" y="50622"/>
                  </a:lnTo>
                  <a:lnTo>
                    <a:pt x="940619" y="51527"/>
                  </a:lnTo>
                  <a:lnTo>
                    <a:pt x="959191" y="54240"/>
                  </a:lnTo>
                  <a:lnTo>
                    <a:pt x="976779" y="58760"/>
                  </a:lnTo>
                  <a:lnTo>
                    <a:pt x="993383" y="65084"/>
                  </a:lnTo>
                  <a:lnTo>
                    <a:pt x="999957" y="68158"/>
                  </a:lnTo>
                  <a:lnTo>
                    <a:pt x="1004774" y="69687"/>
                  </a:lnTo>
                  <a:lnTo>
                    <a:pt x="1013534" y="69687"/>
                  </a:lnTo>
                  <a:lnTo>
                    <a:pt x="1016393" y="65742"/>
                  </a:lnTo>
                  <a:lnTo>
                    <a:pt x="1016393" y="50622"/>
                  </a:lnTo>
                  <a:close/>
                </a:path>
                <a:path w="1035050" h="353059">
                  <a:moveTo>
                    <a:pt x="359389" y="9861"/>
                  </a:moveTo>
                  <a:lnTo>
                    <a:pt x="309425" y="9861"/>
                  </a:lnTo>
                  <a:lnTo>
                    <a:pt x="306367" y="12933"/>
                  </a:lnTo>
                  <a:lnTo>
                    <a:pt x="306367" y="21694"/>
                  </a:lnTo>
                  <a:lnTo>
                    <a:pt x="307452" y="26739"/>
                  </a:lnTo>
                  <a:lnTo>
                    <a:pt x="309654" y="34185"/>
                  </a:lnTo>
                  <a:lnTo>
                    <a:pt x="397746" y="324770"/>
                  </a:lnTo>
                  <a:lnTo>
                    <a:pt x="399936" y="332228"/>
                  </a:lnTo>
                  <a:lnTo>
                    <a:pt x="402566" y="337160"/>
                  </a:lnTo>
                  <a:lnTo>
                    <a:pt x="408697" y="341976"/>
                  </a:lnTo>
                  <a:lnTo>
                    <a:pt x="413524" y="343178"/>
                  </a:lnTo>
                  <a:lnTo>
                    <a:pt x="459323" y="343178"/>
                  </a:lnTo>
                  <a:lnTo>
                    <a:pt x="464364" y="341867"/>
                  </a:lnTo>
                  <a:lnTo>
                    <a:pt x="470495" y="336604"/>
                  </a:lnTo>
                  <a:lnTo>
                    <a:pt x="472911" y="331570"/>
                  </a:lnTo>
                  <a:lnTo>
                    <a:pt x="474669" y="324112"/>
                  </a:lnTo>
                  <a:lnTo>
                    <a:pt x="485988" y="276777"/>
                  </a:lnTo>
                  <a:lnTo>
                    <a:pt x="437853" y="276777"/>
                  </a:lnTo>
                  <a:lnTo>
                    <a:pt x="374736" y="28268"/>
                  </a:lnTo>
                  <a:lnTo>
                    <a:pt x="372538" y="20822"/>
                  </a:lnTo>
                  <a:lnTo>
                    <a:pt x="370021" y="15890"/>
                  </a:lnTo>
                  <a:lnTo>
                    <a:pt x="364322" y="11074"/>
                  </a:lnTo>
                  <a:lnTo>
                    <a:pt x="359389" y="9861"/>
                  </a:lnTo>
                  <a:close/>
                </a:path>
                <a:path w="1035050" h="353059">
                  <a:moveTo>
                    <a:pt x="583972" y="82177"/>
                  </a:moveTo>
                  <a:lnTo>
                    <a:pt x="532519" y="82177"/>
                  </a:lnTo>
                  <a:lnTo>
                    <a:pt x="591031" y="324112"/>
                  </a:lnTo>
                  <a:lnTo>
                    <a:pt x="592778" y="331570"/>
                  </a:lnTo>
                  <a:lnTo>
                    <a:pt x="595193" y="336604"/>
                  </a:lnTo>
                  <a:lnTo>
                    <a:pt x="601328" y="341867"/>
                  </a:lnTo>
                  <a:lnTo>
                    <a:pt x="606370" y="343178"/>
                  </a:lnTo>
                  <a:lnTo>
                    <a:pt x="652176" y="343178"/>
                  </a:lnTo>
                  <a:lnTo>
                    <a:pt x="656992" y="341976"/>
                  </a:lnTo>
                  <a:lnTo>
                    <a:pt x="663127" y="337160"/>
                  </a:lnTo>
                  <a:lnTo>
                    <a:pt x="665753" y="332228"/>
                  </a:lnTo>
                  <a:lnTo>
                    <a:pt x="667954" y="324770"/>
                  </a:lnTo>
                  <a:lnTo>
                    <a:pt x="681911" y="280065"/>
                  </a:lnTo>
                  <a:lnTo>
                    <a:pt x="630477" y="280065"/>
                  </a:lnTo>
                  <a:lnTo>
                    <a:pt x="583972" y="82177"/>
                  </a:lnTo>
                  <a:close/>
                </a:path>
                <a:path w="1035050" h="353059">
                  <a:moveTo>
                    <a:pt x="758894" y="9861"/>
                  </a:moveTo>
                  <a:lnTo>
                    <a:pt x="710901" y="9861"/>
                  </a:lnTo>
                  <a:lnTo>
                    <a:pt x="705969" y="11074"/>
                  </a:lnTo>
                  <a:lnTo>
                    <a:pt x="700270" y="15890"/>
                  </a:lnTo>
                  <a:lnTo>
                    <a:pt x="697753" y="20822"/>
                  </a:lnTo>
                  <a:lnTo>
                    <a:pt x="695566" y="28268"/>
                  </a:lnTo>
                  <a:lnTo>
                    <a:pt x="630477" y="280065"/>
                  </a:lnTo>
                  <a:lnTo>
                    <a:pt x="681911" y="280065"/>
                  </a:lnTo>
                  <a:lnTo>
                    <a:pt x="758676" y="34185"/>
                  </a:lnTo>
                  <a:lnTo>
                    <a:pt x="759995" y="30241"/>
                  </a:lnTo>
                  <a:lnTo>
                    <a:pt x="760866" y="27179"/>
                  </a:lnTo>
                  <a:lnTo>
                    <a:pt x="761741" y="22795"/>
                  </a:lnTo>
                  <a:lnTo>
                    <a:pt x="761865" y="21694"/>
                  </a:lnTo>
                  <a:lnTo>
                    <a:pt x="761963" y="12933"/>
                  </a:lnTo>
                  <a:lnTo>
                    <a:pt x="758894" y="9861"/>
                  </a:lnTo>
                  <a:close/>
                </a:path>
                <a:path w="1035050" h="353059">
                  <a:moveTo>
                    <a:pt x="555962" y="9861"/>
                  </a:moveTo>
                  <a:lnTo>
                    <a:pt x="511699" y="9861"/>
                  </a:lnTo>
                  <a:lnTo>
                    <a:pt x="506654" y="11074"/>
                  </a:lnTo>
                  <a:lnTo>
                    <a:pt x="500523" y="15890"/>
                  </a:lnTo>
                  <a:lnTo>
                    <a:pt x="498107" y="20822"/>
                  </a:lnTo>
                  <a:lnTo>
                    <a:pt x="437853" y="276777"/>
                  </a:lnTo>
                  <a:lnTo>
                    <a:pt x="485988" y="276777"/>
                  </a:lnTo>
                  <a:lnTo>
                    <a:pt x="532519" y="82177"/>
                  </a:lnTo>
                  <a:lnTo>
                    <a:pt x="583972" y="82177"/>
                  </a:lnTo>
                  <a:lnTo>
                    <a:pt x="569553" y="20822"/>
                  </a:lnTo>
                  <a:lnTo>
                    <a:pt x="567138" y="15890"/>
                  </a:lnTo>
                  <a:lnTo>
                    <a:pt x="561007" y="11074"/>
                  </a:lnTo>
                  <a:lnTo>
                    <a:pt x="555962" y="9861"/>
                  </a:lnTo>
                  <a:close/>
                </a:path>
                <a:path w="1035050" h="353059">
                  <a:moveTo>
                    <a:pt x="126230" y="145949"/>
                  </a:moveTo>
                  <a:lnTo>
                    <a:pt x="74287" y="153266"/>
                  </a:lnTo>
                  <a:lnTo>
                    <a:pt x="34190" y="175202"/>
                  </a:lnTo>
                  <a:lnTo>
                    <a:pt x="8546" y="209149"/>
                  </a:lnTo>
                  <a:lnTo>
                    <a:pt x="0" y="252453"/>
                  </a:lnTo>
                  <a:lnTo>
                    <a:pt x="1725" y="273986"/>
                  </a:lnTo>
                  <a:lnTo>
                    <a:pt x="15533" y="310145"/>
                  </a:lnTo>
                  <a:lnTo>
                    <a:pt x="60157" y="344990"/>
                  </a:lnTo>
                  <a:lnTo>
                    <a:pt x="102563" y="351729"/>
                  </a:lnTo>
                  <a:lnTo>
                    <a:pt x="134363" y="348483"/>
                  </a:lnTo>
                  <a:lnTo>
                    <a:pt x="163371" y="338744"/>
                  </a:lnTo>
                  <a:lnTo>
                    <a:pt x="189586" y="322513"/>
                  </a:lnTo>
                  <a:lnTo>
                    <a:pt x="210294" y="302421"/>
                  </a:lnTo>
                  <a:lnTo>
                    <a:pt x="118337" y="302421"/>
                  </a:lnTo>
                  <a:lnTo>
                    <a:pt x="106257" y="301578"/>
                  </a:lnTo>
                  <a:lnTo>
                    <a:pt x="72853" y="281405"/>
                  </a:lnTo>
                  <a:lnTo>
                    <a:pt x="65085" y="249166"/>
                  </a:lnTo>
                  <a:lnTo>
                    <a:pt x="66236" y="235856"/>
                  </a:lnTo>
                  <a:lnTo>
                    <a:pt x="93888" y="199161"/>
                  </a:lnTo>
                  <a:lnTo>
                    <a:pt x="139379" y="190658"/>
                  </a:lnTo>
                  <a:lnTo>
                    <a:pt x="270865" y="190658"/>
                  </a:lnTo>
                  <a:lnTo>
                    <a:pt x="270865" y="157125"/>
                  </a:lnTo>
                  <a:lnTo>
                    <a:pt x="209067" y="157125"/>
                  </a:lnTo>
                  <a:lnTo>
                    <a:pt x="197991" y="154642"/>
                  </a:lnTo>
                  <a:lnTo>
                    <a:pt x="187122" y="152443"/>
                  </a:lnTo>
                  <a:lnTo>
                    <a:pt x="145704" y="146689"/>
                  </a:lnTo>
                  <a:lnTo>
                    <a:pt x="135863" y="146134"/>
                  </a:lnTo>
                  <a:lnTo>
                    <a:pt x="126230" y="145949"/>
                  </a:lnTo>
                  <a:close/>
                </a:path>
                <a:path w="1035050" h="353059">
                  <a:moveTo>
                    <a:pt x="284201" y="299788"/>
                  </a:moveTo>
                  <a:lnTo>
                    <a:pt x="213007" y="299788"/>
                  </a:lnTo>
                  <a:lnTo>
                    <a:pt x="216952" y="308121"/>
                  </a:lnTo>
                  <a:lnTo>
                    <a:pt x="241495" y="342746"/>
                  </a:lnTo>
                  <a:lnTo>
                    <a:pt x="245225" y="344493"/>
                  </a:lnTo>
                  <a:lnTo>
                    <a:pt x="252232" y="344493"/>
                  </a:lnTo>
                  <a:lnTo>
                    <a:pt x="287515" y="321927"/>
                  </a:lnTo>
                  <a:lnTo>
                    <a:pt x="289931" y="318195"/>
                  </a:lnTo>
                  <a:lnTo>
                    <a:pt x="289931" y="311622"/>
                  </a:lnTo>
                  <a:lnTo>
                    <a:pt x="289048" y="308777"/>
                  </a:lnTo>
                  <a:lnTo>
                    <a:pt x="287301" y="305709"/>
                  </a:lnTo>
                  <a:lnTo>
                    <a:pt x="284201" y="299788"/>
                  </a:lnTo>
                  <a:close/>
                </a:path>
                <a:path w="1035050" h="353059">
                  <a:moveTo>
                    <a:pt x="270865" y="190658"/>
                  </a:moveTo>
                  <a:lnTo>
                    <a:pt x="139379" y="190658"/>
                  </a:lnTo>
                  <a:lnTo>
                    <a:pt x="147984" y="190802"/>
                  </a:lnTo>
                  <a:lnTo>
                    <a:pt x="156713" y="191234"/>
                  </a:lnTo>
                  <a:lnTo>
                    <a:pt x="200743" y="197332"/>
                  </a:lnTo>
                  <a:lnTo>
                    <a:pt x="209067" y="199200"/>
                  </a:lnTo>
                  <a:lnTo>
                    <a:pt x="209067" y="214979"/>
                  </a:lnTo>
                  <a:lnTo>
                    <a:pt x="203289" y="254078"/>
                  </a:lnTo>
                  <a:lnTo>
                    <a:pt x="176188" y="286067"/>
                  </a:lnTo>
                  <a:lnTo>
                    <a:pt x="137237" y="300693"/>
                  </a:lnTo>
                  <a:lnTo>
                    <a:pt x="118337" y="302421"/>
                  </a:lnTo>
                  <a:lnTo>
                    <a:pt x="210294" y="302421"/>
                  </a:lnTo>
                  <a:lnTo>
                    <a:pt x="213007" y="299788"/>
                  </a:lnTo>
                  <a:lnTo>
                    <a:pt x="284201" y="299788"/>
                  </a:lnTo>
                  <a:lnTo>
                    <a:pt x="283548" y="298535"/>
                  </a:lnTo>
                  <a:lnTo>
                    <a:pt x="271131" y="255209"/>
                  </a:lnTo>
                  <a:lnTo>
                    <a:pt x="270970" y="249166"/>
                  </a:lnTo>
                  <a:lnTo>
                    <a:pt x="270865" y="190658"/>
                  </a:lnTo>
                  <a:close/>
                </a:path>
                <a:path w="1035050" h="353059">
                  <a:moveTo>
                    <a:pt x="255201" y="51936"/>
                  </a:moveTo>
                  <a:lnTo>
                    <a:pt x="130175" y="51936"/>
                  </a:lnTo>
                  <a:lnTo>
                    <a:pt x="150268" y="53026"/>
                  </a:lnTo>
                  <a:lnTo>
                    <a:pt x="167155" y="56294"/>
                  </a:lnTo>
                  <a:lnTo>
                    <a:pt x="199080" y="79652"/>
                  </a:lnTo>
                  <a:lnTo>
                    <a:pt x="209067" y="129513"/>
                  </a:lnTo>
                  <a:lnTo>
                    <a:pt x="209067" y="157125"/>
                  </a:lnTo>
                  <a:lnTo>
                    <a:pt x="270865" y="157125"/>
                  </a:lnTo>
                  <a:lnTo>
                    <a:pt x="270865" y="122938"/>
                  </a:lnTo>
                  <a:lnTo>
                    <a:pt x="268912" y="93994"/>
                  </a:lnTo>
                  <a:lnTo>
                    <a:pt x="263055" y="68950"/>
                  </a:lnTo>
                  <a:lnTo>
                    <a:pt x="255201" y="51936"/>
                  </a:lnTo>
                  <a:close/>
                </a:path>
                <a:path w="1035050" h="353059">
                  <a:moveTo>
                    <a:pt x="141347" y="0"/>
                  </a:moveTo>
                  <a:lnTo>
                    <a:pt x="96849" y="4069"/>
                  </a:lnTo>
                  <a:lnTo>
                    <a:pt x="57198" y="15123"/>
                  </a:lnTo>
                  <a:lnTo>
                    <a:pt x="23228" y="34843"/>
                  </a:lnTo>
                  <a:lnTo>
                    <a:pt x="22352" y="39231"/>
                  </a:lnTo>
                  <a:lnTo>
                    <a:pt x="22352" y="71659"/>
                  </a:lnTo>
                  <a:lnTo>
                    <a:pt x="24986" y="75604"/>
                  </a:lnTo>
                  <a:lnTo>
                    <a:pt x="31560" y="75604"/>
                  </a:lnTo>
                  <a:lnTo>
                    <a:pt x="33532" y="75276"/>
                  </a:lnTo>
                  <a:lnTo>
                    <a:pt x="38788" y="73962"/>
                  </a:lnTo>
                  <a:lnTo>
                    <a:pt x="43165" y="72316"/>
                  </a:lnTo>
                  <a:lnTo>
                    <a:pt x="49307" y="69687"/>
                  </a:lnTo>
                  <a:lnTo>
                    <a:pt x="59230" y="65927"/>
                  </a:lnTo>
                  <a:lnTo>
                    <a:pt x="100034" y="54711"/>
                  </a:lnTo>
                  <a:lnTo>
                    <a:pt x="130175" y="51936"/>
                  </a:lnTo>
                  <a:lnTo>
                    <a:pt x="255201" y="51936"/>
                  </a:lnTo>
                  <a:lnTo>
                    <a:pt x="253295" y="47809"/>
                  </a:lnTo>
                  <a:lnTo>
                    <a:pt x="239635" y="30571"/>
                  </a:lnTo>
                  <a:lnTo>
                    <a:pt x="221780" y="17195"/>
                  </a:lnTo>
                  <a:lnTo>
                    <a:pt x="199448" y="7641"/>
                  </a:lnTo>
                  <a:lnTo>
                    <a:pt x="172638" y="1910"/>
                  </a:lnTo>
                  <a:lnTo>
                    <a:pt x="141347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487" y="1053733"/>
              <a:ext cx="1029969" cy="232410"/>
            </a:xfrm>
            <a:custGeom>
              <a:avLst/>
              <a:gdLst/>
              <a:ahLst/>
              <a:cxnLst/>
              <a:rect l="l" t="t" r="r" b="b"/>
              <a:pathLst>
                <a:path w="1029969" h="232409">
                  <a:moveTo>
                    <a:pt x="8050" y="0"/>
                  </a:moveTo>
                  <a:lnTo>
                    <a:pt x="1635" y="3647"/>
                  </a:lnTo>
                  <a:lnTo>
                    <a:pt x="0" y="10775"/>
                  </a:lnTo>
                  <a:lnTo>
                    <a:pt x="4862" y="18927"/>
                  </a:lnTo>
                  <a:lnTo>
                    <a:pt x="42704" y="51093"/>
                  </a:lnTo>
                  <a:lnTo>
                    <a:pt x="82431" y="80951"/>
                  </a:lnTo>
                  <a:lnTo>
                    <a:pt x="123953" y="108408"/>
                  </a:lnTo>
                  <a:lnTo>
                    <a:pt x="167182" y="133370"/>
                  </a:lnTo>
                  <a:lnTo>
                    <a:pt x="212026" y="155745"/>
                  </a:lnTo>
                  <a:lnTo>
                    <a:pt x="258397" y="175438"/>
                  </a:lnTo>
                  <a:lnTo>
                    <a:pt x="306204" y="192357"/>
                  </a:lnTo>
                  <a:lnTo>
                    <a:pt x="355357" y="206409"/>
                  </a:lnTo>
                  <a:lnTo>
                    <a:pt x="405766" y="217501"/>
                  </a:lnTo>
                  <a:lnTo>
                    <a:pt x="457342" y="225539"/>
                  </a:lnTo>
                  <a:lnTo>
                    <a:pt x="509995" y="230430"/>
                  </a:lnTo>
                  <a:lnTo>
                    <a:pt x="563634" y="232081"/>
                  </a:lnTo>
                  <a:lnTo>
                    <a:pt x="610626" y="230631"/>
                  </a:lnTo>
                  <a:lnTo>
                    <a:pt x="658629" y="226303"/>
                  </a:lnTo>
                  <a:lnTo>
                    <a:pt x="707159" y="219132"/>
                  </a:lnTo>
                  <a:lnTo>
                    <a:pt x="755734" y="209154"/>
                  </a:lnTo>
                  <a:lnTo>
                    <a:pt x="803870" y="196402"/>
                  </a:lnTo>
                  <a:lnTo>
                    <a:pt x="851085" y="180911"/>
                  </a:lnTo>
                  <a:lnTo>
                    <a:pt x="896895" y="162718"/>
                  </a:lnTo>
                  <a:lnTo>
                    <a:pt x="940816" y="141855"/>
                  </a:lnTo>
                  <a:lnTo>
                    <a:pt x="982367" y="118358"/>
                  </a:lnTo>
                  <a:lnTo>
                    <a:pt x="1021064" y="92262"/>
                  </a:lnTo>
                  <a:lnTo>
                    <a:pt x="1029826" y="80120"/>
                  </a:lnTo>
                  <a:lnTo>
                    <a:pt x="1027586" y="68817"/>
                  </a:lnTo>
                  <a:lnTo>
                    <a:pt x="1017591" y="62010"/>
                  </a:lnTo>
                  <a:lnTo>
                    <a:pt x="1003084" y="63361"/>
                  </a:lnTo>
                  <a:lnTo>
                    <a:pt x="956451" y="81846"/>
                  </a:lnTo>
                  <a:lnTo>
                    <a:pt x="909138" y="98096"/>
                  </a:lnTo>
                  <a:lnTo>
                    <a:pt x="861356" y="112129"/>
                  </a:lnTo>
                  <a:lnTo>
                    <a:pt x="813316" y="123959"/>
                  </a:lnTo>
                  <a:lnTo>
                    <a:pt x="765229" y="133603"/>
                  </a:lnTo>
                  <a:lnTo>
                    <a:pt x="717306" y="141076"/>
                  </a:lnTo>
                  <a:lnTo>
                    <a:pt x="669757" y="146395"/>
                  </a:lnTo>
                  <a:lnTo>
                    <a:pt x="622795" y="149574"/>
                  </a:lnTo>
                  <a:lnTo>
                    <a:pt x="576629" y="150631"/>
                  </a:lnTo>
                  <a:lnTo>
                    <a:pt x="525976" y="149480"/>
                  </a:lnTo>
                  <a:lnTo>
                    <a:pt x="475701" y="146072"/>
                  </a:lnTo>
                  <a:lnTo>
                    <a:pt x="425911" y="140472"/>
                  </a:lnTo>
                  <a:lnTo>
                    <a:pt x="376715" y="132746"/>
                  </a:lnTo>
                  <a:lnTo>
                    <a:pt x="328222" y="122960"/>
                  </a:lnTo>
                  <a:lnTo>
                    <a:pt x="280539" y="111179"/>
                  </a:lnTo>
                  <a:lnTo>
                    <a:pt x="233775" y="97469"/>
                  </a:lnTo>
                  <a:lnTo>
                    <a:pt x="188038" y="81896"/>
                  </a:lnTo>
                  <a:lnTo>
                    <a:pt x="143437" y="64525"/>
                  </a:lnTo>
                  <a:lnTo>
                    <a:pt x="100080" y="45423"/>
                  </a:lnTo>
                  <a:lnTo>
                    <a:pt x="58075" y="24655"/>
                  </a:lnTo>
                  <a:lnTo>
                    <a:pt x="17530" y="2287"/>
                  </a:lnTo>
                  <a:lnTo>
                    <a:pt x="8050" y="0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426" y="1031409"/>
              <a:ext cx="211517" cy="20819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5618" y="2430780"/>
            <a:ext cx="90481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155" dirty="0">
                <a:solidFill>
                  <a:srgbClr val="002D43"/>
                </a:solidFill>
                <a:latin typeface="Tahoma"/>
                <a:cs typeface="Tahoma"/>
              </a:rPr>
              <a:t>Working </a:t>
            </a:r>
            <a:r>
              <a:rPr sz="5000" b="1" spc="-140" dirty="0">
                <a:solidFill>
                  <a:srgbClr val="002D43"/>
                </a:solidFill>
                <a:latin typeface="Tahoma"/>
                <a:cs typeface="Tahoma"/>
              </a:rPr>
              <a:t>Within </a:t>
            </a:r>
            <a:r>
              <a:rPr sz="5000" b="1" spc="-170" dirty="0">
                <a:solidFill>
                  <a:srgbClr val="002D43"/>
                </a:solidFill>
                <a:latin typeface="Tahoma"/>
                <a:cs typeface="Tahoma"/>
              </a:rPr>
              <a:t>the </a:t>
            </a:r>
            <a:r>
              <a:rPr sz="5000" b="1" spc="-220" dirty="0">
                <a:solidFill>
                  <a:srgbClr val="002D43"/>
                </a:solidFill>
                <a:latin typeface="Tahoma"/>
                <a:cs typeface="Tahoma"/>
              </a:rPr>
              <a:t>Data</a:t>
            </a:r>
            <a:r>
              <a:rPr sz="5000" b="1" spc="-19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5000" b="1" spc="-200" dirty="0">
                <a:solidFill>
                  <a:srgbClr val="002D43"/>
                </a:solidFill>
                <a:latin typeface="Tahoma"/>
                <a:cs typeface="Tahoma"/>
              </a:rPr>
              <a:t>Lake</a:t>
            </a:r>
            <a:endParaRPr sz="5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553459"/>
            <a:ext cx="2654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30" dirty="0">
                <a:solidFill>
                  <a:srgbClr val="232F3E"/>
                </a:solidFill>
                <a:latin typeface="Century Gothic"/>
                <a:cs typeface="Century Gothic"/>
              </a:rPr>
              <a:t>With </a:t>
            </a:r>
            <a:r>
              <a:rPr sz="3000" spc="-60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3000" spc="-18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3000" spc="-195" dirty="0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endParaRPr sz="3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800" y="242315"/>
            <a:ext cx="52685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5" dirty="0">
                <a:solidFill>
                  <a:srgbClr val="030506"/>
                </a:solidFill>
                <a:latin typeface="Calibri"/>
                <a:cs typeface="Calibri"/>
              </a:rPr>
              <a:t>Compression </a:t>
            </a:r>
            <a:r>
              <a:rPr sz="3800" b="1" dirty="0">
                <a:solidFill>
                  <a:srgbClr val="030506"/>
                </a:solidFill>
                <a:latin typeface="Calibri"/>
                <a:cs typeface="Calibri"/>
              </a:rPr>
              <a:t>– File</a:t>
            </a:r>
            <a:r>
              <a:rPr sz="3800" b="1" spc="-50" dirty="0">
                <a:solidFill>
                  <a:srgbClr val="030506"/>
                </a:solidFill>
                <a:latin typeface="Calibri"/>
                <a:cs typeface="Calibri"/>
              </a:rPr>
              <a:t> </a:t>
            </a:r>
            <a:r>
              <a:rPr sz="3800" b="1" spc="-15" dirty="0">
                <a:solidFill>
                  <a:srgbClr val="030506"/>
                </a:solidFill>
                <a:latin typeface="Calibri"/>
                <a:cs typeface="Calibri"/>
              </a:rPr>
              <a:t>Counts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800" y="1224788"/>
            <a:ext cx="10474325" cy="350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1D516C"/>
                </a:solidFill>
                <a:latin typeface="Century Gothic"/>
                <a:cs typeface="Century Gothic"/>
              </a:rPr>
              <a:t>Fewer, </a:t>
            </a:r>
            <a:r>
              <a:rPr sz="2400" spc="-5" dirty="0">
                <a:solidFill>
                  <a:srgbClr val="1D516C"/>
                </a:solidFill>
                <a:latin typeface="Century Gothic"/>
                <a:cs typeface="Century Gothic"/>
              </a:rPr>
              <a:t>larger </a:t>
            </a:r>
            <a:r>
              <a:rPr sz="2400" spc="110" dirty="0">
                <a:solidFill>
                  <a:srgbClr val="1D516C"/>
                </a:solidFill>
                <a:latin typeface="Century Gothic"/>
                <a:cs typeface="Century Gothic"/>
              </a:rPr>
              <a:t>files </a:t>
            </a:r>
            <a:r>
              <a:rPr sz="2400" spc="-125" dirty="0">
                <a:solidFill>
                  <a:srgbClr val="1D516C"/>
                </a:solidFill>
                <a:latin typeface="Century Gothic"/>
                <a:cs typeface="Century Gothic"/>
              </a:rPr>
              <a:t>are </a:t>
            </a:r>
            <a:r>
              <a:rPr sz="2400" spc="-15" dirty="0">
                <a:solidFill>
                  <a:srgbClr val="1D516C"/>
                </a:solidFill>
                <a:latin typeface="Century Gothic"/>
                <a:cs typeface="Century Gothic"/>
              </a:rPr>
              <a:t>better </a:t>
            </a:r>
            <a:r>
              <a:rPr sz="2400" spc="-45" dirty="0">
                <a:solidFill>
                  <a:srgbClr val="1D516C"/>
                </a:solidFill>
                <a:latin typeface="Century Gothic"/>
                <a:cs typeface="Century Gothic"/>
              </a:rPr>
              <a:t>than </a:t>
            </a:r>
            <a:r>
              <a:rPr sz="2400" spc="-85" dirty="0">
                <a:solidFill>
                  <a:srgbClr val="1D516C"/>
                </a:solidFill>
                <a:latin typeface="Century Gothic"/>
                <a:cs typeface="Century Gothic"/>
              </a:rPr>
              <a:t>many, </a:t>
            </a:r>
            <a:r>
              <a:rPr sz="2400" spc="40" dirty="0">
                <a:solidFill>
                  <a:srgbClr val="1D516C"/>
                </a:solidFill>
                <a:latin typeface="Century Gothic"/>
                <a:cs typeface="Century Gothic"/>
              </a:rPr>
              <a:t>smaller </a:t>
            </a:r>
            <a:r>
              <a:rPr sz="2400" spc="110" dirty="0">
                <a:solidFill>
                  <a:srgbClr val="1D516C"/>
                </a:solidFill>
                <a:latin typeface="Century Gothic"/>
                <a:cs typeface="Century Gothic"/>
              </a:rPr>
              <a:t>files </a:t>
            </a:r>
            <a:r>
              <a:rPr sz="2400" spc="-85" dirty="0">
                <a:solidFill>
                  <a:srgbClr val="1D516C"/>
                </a:solidFill>
                <a:latin typeface="Century Gothic"/>
                <a:cs typeface="Century Gothic"/>
              </a:rPr>
              <a:t>(when</a:t>
            </a:r>
            <a:r>
              <a:rPr sz="2400" spc="-65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400" spc="30" dirty="0">
                <a:solidFill>
                  <a:srgbClr val="1D516C"/>
                </a:solidFill>
                <a:latin typeface="Century Gothic"/>
                <a:cs typeface="Century Gothic"/>
              </a:rPr>
              <a:t>splittable)</a:t>
            </a:r>
            <a:endParaRPr sz="2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3500">
              <a:latin typeface="Century Gothic"/>
              <a:cs typeface="Century Gothic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Faster Listing</a:t>
            </a:r>
            <a:r>
              <a:rPr sz="2400" spc="-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Operations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D516C"/>
              </a:buClr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Fewer Requests to Amazon</a:t>
            </a:r>
            <a:r>
              <a:rPr sz="2400" spc="-1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S3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D516C"/>
              </a:buClr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Less </a:t>
            </a: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Metadata to</a:t>
            </a:r>
            <a:r>
              <a:rPr sz="2400" spc="-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Manage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D516C"/>
              </a:buClr>
              <a:buFont typeface="Arial"/>
              <a:buChar char="•"/>
            </a:pPr>
            <a:endParaRPr sz="24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Faster Query</a:t>
            </a:r>
            <a:r>
              <a:rPr sz="2400" spc="-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53705" y="2014955"/>
          <a:ext cx="6614159" cy="2573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9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Query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files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Run</a:t>
                      </a:r>
                      <a:r>
                        <a:rPr sz="24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0805" marR="356235">
                        <a:lnSpc>
                          <a:spcPct val="100800"/>
                        </a:lnSpc>
                        <a:spcBef>
                          <a:spcPts val="235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select 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count(*)</a:t>
                      </a:r>
                      <a:r>
                        <a:rPr sz="2400" spc="-6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from  datalake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5000</a:t>
                      </a:r>
                      <a:r>
                        <a:rPr sz="2400" spc="-3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files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8.4</a:t>
                      </a:r>
                      <a:r>
                        <a:rPr sz="2400" spc="-1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sec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0805" marR="356235">
                        <a:lnSpc>
                          <a:spcPct val="100800"/>
                        </a:lnSpc>
                        <a:spcBef>
                          <a:spcPts val="235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select 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count(*)</a:t>
                      </a:r>
                      <a:r>
                        <a:rPr sz="2400" spc="-6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from  datalake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1D516C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400" spc="-1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file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1D516C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2.31</a:t>
                      </a:r>
                      <a:r>
                        <a:rPr sz="2400" spc="-1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sec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1D516C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Result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1D516C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1D516C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72%</a:t>
                      </a:r>
                      <a:r>
                        <a:rPr sz="2400" b="1" spc="-3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Faster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1D516C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718" y="2755392"/>
            <a:ext cx="1104836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-140" dirty="0">
                <a:solidFill>
                  <a:srgbClr val="FFFFFF"/>
                </a:solidFill>
                <a:latin typeface="Tahoma"/>
                <a:cs typeface="Tahoma"/>
              </a:rPr>
              <a:t>Cataloging </a:t>
            </a:r>
            <a:r>
              <a:rPr sz="5300" b="1" spc="-16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5300" b="1" spc="-140" dirty="0">
                <a:solidFill>
                  <a:srgbClr val="FFFFFF"/>
                </a:solidFill>
                <a:latin typeface="Tahoma"/>
                <a:cs typeface="Tahoma"/>
              </a:rPr>
              <a:t>Transforming</a:t>
            </a:r>
            <a:r>
              <a:rPr sz="530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300" b="1" spc="-22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80" y="3965955"/>
            <a:ext cx="38823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FFFFFF"/>
                </a:solidFill>
                <a:latin typeface="Century Gothic"/>
                <a:cs typeface="Century Gothic"/>
              </a:rPr>
              <a:t>Working </a:t>
            </a:r>
            <a:r>
              <a:rPr sz="2800" spc="5" dirty="0">
                <a:solidFill>
                  <a:srgbClr val="FFFFFF"/>
                </a:solidFill>
                <a:latin typeface="Century Gothic"/>
                <a:cs typeface="Century Gothic"/>
              </a:rPr>
              <a:t>with </a:t>
            </a:r>
            <a:r>
              <a:rPr sz="2800" spc="-55" dirty="0">
                <a:solidFill>
                  <a:srgbClr val="FFFFFF"/>
                </a:solidFill>
                <a:latin typeface="Century Gothic"/>
                <a:cs typeface="Century Gothic"/>
              </a:rPr>
              <a:t>AWS</a:t>
            </a:r>
            <a:r>
              <a:rPr sz="2800" spc="-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Century Gothic"/>
                <a:cs typeface="Century Gothic"/>
              </a:rPr>
              <a:t>Glue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3524" y="2839211"/>
            <a:ext cx="1098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7A028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7A028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7A028"/>
                </a:solidFill>
                <a:latin typeface="Arial"/>
                <a:cs typeface="Arial"/>
              </a:rPr>
              <a:t>sc</a:t>
            </a:r>
            <a:r>
              <a:rPr sz="2000" b="1" dirty="0">
                <a:solidFill>
                  <a:srgbClr val="F7A028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7A028"/>
                </a:solidFill>
                <a:latin typeface="Arial"/>
                <a:cs typeface="Arial"/>
              </a:rPr>
              <a:t>ve</a:t>
            </a:r>
            <a:r>
              <a:rPr sz="2000" b="1" dirty="0">
                <a:solidFill>
                  <a:srgbClr val="F7A028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3524" y="3774948"/>
            <a:ext cx="10140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7A028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7A028"/>
                </a:solidFill>
                <a:latin typeface="Arial"/>
                <a:cs typeface="Arial"/>
              </a:rPr>
              <a:t>eve</a:t>
            </a:r>
            <a:r>
              <a:rPr sz="2000" b="1" spc="-10" dirty="0">
                <a:solidFill>
                  <a:srgbClr val="F7A028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7A028"/>
                </a:solidFill>
                <a:latin typeface="Arial"/>
                <a:cs typeface="Arial"/>
              </a:rPr>
              <a:t>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3524" y="4792979"/>
            <a:ext cx="873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7A028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7A028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7A028"/>
                </a:solidFill>
                <a:latin typeface="Arial"/>
                <a:cs typeface="Arial"/>
              </a:rPr>
              <a:t>p</a:t>
            </a:r>
            <a:r>
              <a:rPr sz="2000" b="1" spc="-10" dirty="0">
                <a:solidFill>
                  <a:srgbClr val="F7A028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7A028"/>
                </a:solidFill>
                <a:latin typeface="Arial"/>
                <a:cs typeface="Arial"/>
              </a:rPr>
              <a:t>oy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394" y="360659"/>
            <a:ext cx="9763210" cy="202857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26936" y="2839211"/>
            <a:ext cx="7926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Automatically </a:t>
            </a:r>
            <a:r>
              <a:rPr sz="2000" dirty="0">
                <a:solidFill>
                  <a:srgbClr val="FF9900"/>
                </a:solidFill>
                <a:latin typeface="Arial"/>
                <a:cs typeface="Arial"/>
              </a:rPr>
              <a:t>discover and </a:t>
            </a:r>
            <a:r>
              <a:rPr sz="2000" spc="-5" dirty="0">
                <a:solidFill>
                  <a:srgbClr val="FF9900"/>
                </a:solidFill>
                <a:latin typeface="Arial"/>
                <a:cs typeface="Arial"/>
              </a:rPr>
              <a:t>categorize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your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data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making it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immediately 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searchable and queryable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across data</a:t>
            </a:r>
            <a:r>
              <a:rPr sz="2000" spc="-5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sources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26937" y="3774948"/>
            <a:ext cx="81076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Generate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code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FF9900"/>
                </a:solidFill>
                <a:latin typeface="Arial"/>
                <a:cs typeface="Arial"/>
              </a:rPr>
              <a:t>clean, enrich, and reliably </a:t>
            </a:r>
            <a:r>
              <a:rPr sz="2000" spc="-5" dirty="0">
                <a:solidFill>
                  <a:srgbClr val="FF9900"/>
                </a:solidFill>
                <a:latin typeface="Arial"/>
                <a:cs typeface="Arial"/>
              </a:rPr>
              <a:t>move data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between</a:t>
            </a:r>
            <a:r>
              <a:rPr sz="2000" spc="-10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various 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data</a:t>
            </a:r>
            <a:r>
              <a:rPr sz="2000" spc="-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sources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26936" y="4792979"/>
            <a:ext cx="78117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Run your jobs on a </a:t>
            </a:r>
            <a:r>
              <a:rPr sz="2000" spc="-5" dirty="0">
                <a:solidFill>
                  <a:srgbClr val="FF9900"/>
                </a:solidFill>
                <a:latin typeface="Arial"/>
                <a:cs typeface="Arial"/>
              </a:rPr>
              <a:t>serverless, </a:t>
            </a:r>
            <a:r>
              <a:rPr sz="2000" dirty="0">
                <a:solidFill>
                  <a:srgbClr val="FF9900"/>
                </a:solidFill>
                <a:latin typeface="Arial"/>
                <a:cs typeface="Arial"/>
              </a:rPr>
              <a:t>fully </a:t>
            </a:r>
            <a:r>
              <a:rPr sz="2000" spc="-5" dirty="0">
                <a:solidFill>
                  <a:srgbClr val="FF9900"/>
                </a:solidFill>
                <a:latin typeface="Arial"/>
                <a:cs typeface="Arial"/>
              </a:rPr>
              <a:t>managed, scale-out environment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. 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No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compute resources to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provision or</a:t>
            </a:r>
            <a:r>
              <a:rPr sz="2000" spc="-5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manage.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674" y="87883"/>
            <a:ext cx="5111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70" dirty="0">
                <a:solidFill>
                  <a:srgbClr val="030506"/>
                </a:solidFill>
                <a:latin typeface="Tahoma"/>
                <a:cs typeface="Tahoma"/>
              </a:rPr>
              <a:t>AWS </a:t>
            </a:r>
            <a:r>
              <a:rPr sz="3600" b="1" spc="-135" dirty="0">
                <a:solidFill>
                  <a:srgbClr val="030506"/>
                </a:solidFill>
                <a:latin typeface="Tahoma"/>
                <a:cs typeface="Tahoma"/>
              </a:rPr>
              <a:t>Glue:</a:t>
            </a:r>
            <a:r>
              <a:rPr sz="3600" b="1" spc="-155" dirty="0">
                <a:solidFill>
                  <a:srgbClr val="030506"/>
                </a:solidFill>
                <a:latin typeface="Tahoma"/>
                <a:cs typeface="Tahoma"/>
              </a:rPr>
              <a:t> </a:t>
            </a:r>
            <a:r>
              <a:rPr sz="3600" b="1" spc="-130" dirty="0">
                <a:solidFill>
                  <a:srgbClr val="030506"/>
                </a:solidFill>
                <a:latin typeface="Tahoma"/>
                <a:cs typeface="Tahoma"/>
              </a:rPr>
              <a:t>Components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01355" y="739139"/>
            <a:ext cx="7405370" cy="13970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Hive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Metastore compatible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with enhanced</a:t>
            </a:r>
            <a:r>
              <a:rPr sz="2000" spc="-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functionality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Crawlers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automatically extracts metadata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creates</a:t>
            </a:r>
            <a:r>
              <a:rPr sz="2000" spc="-2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tables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Integrated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with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Amazon Athena, Amazon EMR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many</a:t>
            </a:r>
            <a:r>
              <a:rPr sz="2000" spc="-3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9568" y="3997451"/>
            <a:ext cx="6777355" cy="939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Run jobs on a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serverless Spark</a:t>
            </a:r>
            <a:r>
              <a:rPr sz="2000" spc="-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platform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Provides flexible scheduling , Job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monitoring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</a:t>
            </a:r>
            <a:r>
              <a:rPr sz="2000" spc="-8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alerting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3241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spc="-5" dirty="0"/>
              <a:t>Auto-generates </a:t>
            </a:r>
            <a:r>
              <a:rPr dirty="0"/>
              <a:t>ETL</a:t>
            </a:r>
            <a:r>
              <a:rPr spc="-90" dirty="0"/>
              <a:t> </a:t>
            </a:r>
            <a:r>
              <a:rPr dirty="0"/>
              <a:t>code</a:t>
            </a:r>
          </a:p>
          <a:p>
            <a:pPr marL="23241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dirty="0"/>
              <a:t>Build on open </a:t>
            </a:r>
            <a:r>
              <a:rPr spc="-5" dirty="0"/>
              <a:t>frameworks </a:t>
            </a:r>
            <a:r>
              <a:rPr dirty="0"/>
              <a:t>– </a:t>
            </a:r>
            <a:r>
              <a:rPr spc="-5" dirty="0"/>
              <a:t>Python/Scala </a:t>
            </a:r>
            <a:r>
              <a:rPr dirty="0"/>
              <a:t>and Apache</a:t>
            </a:r>
            <a:r>
              <a:rPr spc="-180" dirty="0"/>
              <a:t> </a:t>
            </a:r>
            <a:r>
              <a:rPr spc="-5" dirty="0"/>
              <a:t>Spark</a:t>
            </a:r>
          </a:p>
          <a:p>
            <a:pPr marL="23241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spc="-5" dirty="0"/>
              <a:t>Developer-centric </a:t>
            </a:r>
            <a:r>
              <a:rPr dirty="0"/>
              <a:t>– editing, debugging,</a:t>
            </a:r>
            <a:r>
              <a:rPr spc="-50" dirty="0"/>
              <a:t> </a:t>
            </a:r>
            <a:r>
              <a:rPr dirty="0"/>
              <a:t>sharing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6659" y="3287267"/>
            <a:ext cx="17526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13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Authoring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97000" y="2552700"/>
            <a:ext cx="800100" cy="698500"/>
            <a:chOff x="1397000" y="2552700"/>
            <a:chExt cx="800100" cy="6985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0" y="2552700"/>
              <a:ext cx="800100" cy="698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00" y="2565400"/>
              <a:ext cx="723900" cy="635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46335" y="2574631"/>
              <a:ext cx="710565" cy="614045"/>
            </a:xfrm>
            <a:custGeom>
              <a:avLst/>
              <a:gdLst/>
              <a:ahLst/>
              <a:cxnLst/>
              <a:rect l="l" t="t" r="r" b="b"/>
              <a:pathLst>
                <a:path w="710564" h="614044">
                  <a:moveTo>
                    <a:pt x="676539" y="613710"/>
                  </a:moveTo>
                  <a:lnTo>
                    <a:pt x="32735" y="613710"/>
                  </a:lnTo>
                  <a:lnTo>
                    <a:pt x="20255" y="610994"/>
                  </a:lnTo>
                  <a:lnTo>
                    <a:pt x="9820" y="603511"/>
                  </a:lnTo>
                  <a:lnTo>
                    <a:pt x="2659" y="592259"/>
                  </a:lnTo>
                  <a:lnTo>
                    <a:pt x="0" y="578236"/>
                  </a:lnTo>
                  <a:lnTo>
                    <a:pt x="0" y="35474"/>
                  </a:lnTo>
                  <a:lnTo>
                    <a:pt x="2506" y="21949"/>
                  </a:lnTo>
                  <a:lnTo>
                    <a:pt x="9411" y="10642"/>
                  </a:lnTo>
                  <a:lnTo>
                    <a:pt x="19794" y="2882"/>
                  </a:lnTo>
                  <a:lnTo>
                    <a:pt x="32735" y="0"/>
                  </a:lnTo>
                  <a:lnTo>
                    <a:pt x="677630" y="0"/>
                  </a:lnTo>
                  <a:lnTo>
                    <a:pt x="690111" y="2716"/>
                  </a:lnTo>
                  <a:lnTo>
                    <a:pt x="700545" y="10198"/>
                  </a:lnTo>
                  <a:lnTo>
                    <a:pt x="707706" y="21451"/>
                  </a:lnTo>
                  <a:lnTo>
                    <a:pt x="710366" y="35474"/>
                  </a:lnTo>
                  <a:lnTo>
                    <a:pt x="710366" y="579418"/>
                  </a:lnTo>
                  <a:lnTo>
                    <a:pt x="707229" y="592758"/>
                  </a:lnTo>
                  <a:lnTo>
                    <a:pt x="700000" y="603659"/>
                  </a:lnTo>
                  <a:lnTo>
                    <a:pt x="689497" y="611013"/>
                  </a:lnTo>
                  <a:lnTo>
                    <a:pt x="676539" y="613710"/>
                  </a:lnTo>
                  <a:close/>
                </a:path>
              </a:pathLst>
            </a:custGeom>
            <a:ln w="21905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6007" y="2623113"/>
              <a:ext cx="531495" cy="52069"/>
            </a:xfrm>
            <a:custGeom>
              <a:avLst/>
              <a:gdLst/>
              <a:ahLst/>
              <a:cxnLst/>
              <a:rect l="l" t="t" r="r" b="b"/>
              <a:pathLst>
                <a:path w="531494" h="52069">
                  <a:moveTo>
                    <a:pt x="531411" y="0"/>
                  </a:moveTo>
                  <a:lnTo>
                    <a:pt x="0" y="0"/>
                  </a:lnTo>
                  <a:lnTo>
                    <a:pt x="0" y="52029"/>
                  </a:lnTo>
                  <a:lnTo>
                    <a:pt x="531411" y="52029"/>
                  </a:lnTo>
                  <a:lnTo>
                    <a:pt x="53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86007" y="2623113"/>
              <a:ext cx="531495" cy="52069"/>
            </a:xfrm>
            <a:custGeom>
              <a:avLst/>
              <a:gdLst/>
              <a:ahLst/>
              <a:cxnLst/>
              <a:rect l="l" t="t" r="r" b="b"/>
              <a:pathLst>
                <a:path w="531494" h="52069">
                  <a:moveTo>
                    <a:pt x="0" y="0"/>
                  </a:moveTo>
                  <a:lnTo>
                    <a:pt x="531411" y="0"/>
                  </a:lnTo>
                  <a:lnTo>
                    <a:pt x="531411" y="52029"/>
                  </a:lnTo>
                  <a:lnTo>
                    <a:pt x="0" y="52029"/>
                  </a:lnTo>
                  <a:lnTo>
                    <a:pt x="0" y="0"/>
                  </a:lnTo>
                  <a:close/>
                </a:path>
              </a:pathLst>
            </a:custGeom>
            <a:ln w="11449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49" y="2720295"/>
              <a:ext cx="195994" cy="2189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447" y="2602298"/>
              <a:ext cx="87267" cy="9365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89298" y="2725989"/>
              <a:ext cx="428625" cy="415290"/>
            </a:xfrm>
            <a:custGeom>
              <a:avLst/>
              <a:gdLst/>
              <a:ahLst/>
              <a:cxnLst/>
              <a:rect l="l" t="t" r="r" b="b"/>
              <a:pathLst>
                <a:path w="428625" h="415289">
                  <a:moveTo>
                    <a:pt x="428120" y="0"/>
                  </a:moveTo>
                  <a:lnTo>
                    <a:pt x="0" y="0"/>
                  </a:lnTo>
                  <a:lnTo>
                    <a:pt x="0" y="415052"/>
                  </a:lnTo>
                  <a:lnTo>
                    <a:pt x="428120" y="415052"/>
                  </a:lnTo>
                  <a:lnTo>
                    <a:pt x="428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89298" y="2725990"/>
              <a:ext cx="428625" cy="415290"/>
            </a:xfrm>
            <a:custGeom>
              <a:avLst/>
              <a:gdLst/>
              <a:ahLst/>
              <a:cxnLst/>
              <a:rect l="l" t="t" r="r" b="b"/>
              <a:pathLst>
                <a:path w="428625" h="415289">
                  <a:moveTo>
                    <a:pt x="0" y="0"/>
                  </a:moveTo>
                  <a:lnTo>
                    <a:pt x="428120" y="0"/>
                  </a:lnTo>
                  <a:lnTo>
                    <a:pt x="428120" y="415052"/>
                  </a:lnTo>
                  <a:lnTo>
                    <a:pt x="0" y="415052"/>
                  </a:lnTo>
                  <a:lnTo>
                    <a:pt x="0" y="0"/>
                  </a:lnTo>
                  <a:close/>
                </a:path>
              </a:pathLst>
            </a:custGeom>
            <a:ln w="10884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89199" y="1748028"/>
            <a:ext cx="1577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Data</a:t>
            </a:r>
            <a:r>
              <a:rPr sz="2000" b="1" spc="-70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Catalog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8789" y="729029"/>
            <a:ext cx="11014710" cy="1556385"/>
            <a:chOff x="588789" y="729029"/>
            <a:chExt cx="11014710" cy="155638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720" y="842696"/>
              <a:ext cx="927371" cy="9499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1489" y="741729"/>
              <a:ext cx="10989310" cy="1530985"/>
            </a:xfrm>
            <a:custGeom>
              <a:avLst/>
              <a:gdLst/>
              <a:ahLst/>
              <a:cxnLst/>
              <a:rect l="l" t="t" r="r" b="b"/>
              <a:pathLst>
                <a:path w="10989310" h="1530985">
                  <a:moveTo>
                    <a:pt x="0" y="0"/>
                  </a:moveTo>
                  <a:lnTo>
                    <a:pt x="10989022" y="0"/>
                  </a:lnTo>
                  <a:lnTo>
                    <a:pt x="10989022" y="1530588"/>
                  </a:lnTo>
                  <a:lnTo>
                    <a:pt x="0" y="153058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89199" y="4732020"/>
            <a:ext cx="1762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6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Execution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3603" y="3914519"/>
            <a:ext cx="686163" cy="69722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6255" y="5425439"/>
            <a:ext cx="1200912" cy="44805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106660" y="6012179"/>
            <a:ext cx="16852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7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5E8D"/>
                </a:solidFill>
                <a:latin typeface="Arial"/>
                <a:cs typeface="Arial"/>
              </a:rPr>
              <a:t>Workflow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469568" y="5439155"/>
            <a:ext cx="6234430" cy="7327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Orchestrate triggers,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crawlers &amp;</a:t>
            </a:r>
            <a:r>
              <a:rPr sz="2000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jobs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Author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&amp;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monitor entire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flows 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Integrated</a:t>
            </a:r>
            <a:r>
              <a:rPr sz="2000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alerting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679" y="199644"/>
            <a:ext cx="427418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45" dirty="0">
                <a:solidFill>
                  <a:srgbClr val="001622"/>
                </a:solidFill>
                <a:latin typeface="Tahoma"/>
                <a:cs typeface="Tahoma"/>
              </a:rPr>
              <a:t>Glue: </a:t>
            </a:r>
            <a:r>
              <a:rPr sz="3800" b="1" spc="-170" dirty="0">
                <a:solidFill>
                  <a:srgbClr val="001622"/>
                </a:solidFill>
                <a:latin typeface="Tahoma"/>
                <a:cs typeface="Tahoma"/>
              </a:rPr>
              <a:t>Data</a:t>
            </a:r>
            <a:r>
              <a:rPr sz="3800" b="1" spc="-155" dirty="0">
                <a:solidFill>
                  <a:srgbClr val="001622"/>
                </a:solidFill>
                <a:latin typeface="Tahoma"/>
                <a:cs typeface="Tahoma"/>
              </a:rPr>
              <a:t> </a:t>
            </a:r>
            <a:r>
              <a:rPr sz="3800" b="1" spc="-114" dirty="0">
                <a:solidFill>
                  <a:srgbClr val="001622"/>
                </a:solidFill>
                <a:latin typeface="Tahoma"/>
                <a:cs typeface="Tahoma"/>
              </a:rPr>
              <a:t>Catalog</a:t>
            </a:r>
            <a:endParaRPr sz="3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939" y="1401077"/>
            <a:ext cx="6868616" cy="37424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04701" y="1290828"/>
            <a:ext cx="4034154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Features</a:t>
            </a:r>
            <a:r>
              <a:rPr sz="2000" b="1" spc="-1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Include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298450" marR="823594" indent="-285750">
              <a:lnSpc>
                <a:spcPct val="100000"/>
              </a:lnSpc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Search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metadata for</a:t>
            </a:r>
            <a:r>
              <a:rPr sz="2000" spc="-7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data 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discovery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A1C9"/>
              </a:buClr>
              <a:buFont typeface="Wingdings"/>
              <a:buChar char=""/>
            </a:pPr>
            <a:endParaRPr sz="3100">
              <a:latin typeface="Arial"/>
              <a:cs typeface="Arial"/>
            </a:endParaRPr>
          </a:p>
          <a:p>
            <a:pPr marL="298450" marR="57150" indent="-285750">
              <a:lnSpc>
                <a:spcPct val="100000"/>
              </a:lnSpc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Connections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to S3,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RDS, 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Redshift,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JDBC, and</a:t>
            </a:r>
            <a:r>
              <a:rPr sz="2000" spc="-8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DynamoDB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A1C9"/>
              </a:buClr>
              <a:buFont typeface="Wingdings"/>
              <a:buChar char=""/>
            </a:pPr>
            <a:endParaRPr sz="31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Classification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for identifying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 parsing</a:t>
            </a:r>
            <a:r>
              <a:rPr sz="2000" spc="-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files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A1C9"/>
              </a:buClr>
              <a:buFont typeface="Wingdings"/>
              <a:buChar char=""/>
            </a:pPr>
            <a:endParaRPr sz="3100">
              <a:latin typeface="Arial"/>
              <a:cs typeface="Arial"/>
            </a:endParaRPr>
          </a:p>
          <a:p>
            <a:pPr marL="298450" marR="61594" indent="-285750">
              <a:lnSpc>
                <a:spcPct val="100000"/>
              </a:lnSpc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000" b="1" spc="-15" dirty="0">
                <a:solidFill>
                  <a:srgbClr val="00A1C9"/>
                </a:solidFill>
                <a:latin typeface="Arial"/>
                <a:cs typeface="Arial"/>
              </a:rPr>
              <a:t>Versioning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of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table metadata</a:t>
            </a:r>
            <a:r>
              <a:rPr sz="2000" spc="-6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as 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schemas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939" y="849160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300" y="0"/>
                </a:moveTo>
                <a:lnTo>
                  <a:pt x="0" y="0"/>
                </a:lnTo>
                <a:lnTo>
                  <a:pt x="0" y="124922"/>
                </a:lnTo>
                <a:lnTo>
                  <a:pt x="11715300" y="124922"/>
                </a:lnTo>
                <a:lnTo>
                  <a:pt x="11715300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0674" y="4260595"/>
            <a:ext cx="1438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70" dirty="0">
                <a:solidFill>
                  <a:srgbClr val="00A0C8"/>
                </a:solidFill>
                <a:latin typeface="Tahoma"/>
                <a:cs typeface="Tahoma"/>
              </a:rPr>
              <a:t>Glue</a:t>
            </a:r>
            <a:r>
              <a:rPr sz="2400" b="1" spc="-155" dirty="0">
                <a:solidFill>
                  <a:srgbClr val="00A0C8"/>
                </a:solidFill>
                <a:latin typeface="Tahoma"/>
                <a:cs typeface="Tahoma"/>
              </a:rPr>
              <a:t> </a:t>
            </a:r>
            <a:r>
              <a:rPr sz="2400" b="1" spc="-105" dirty="0">
                <a:solidFill>
                  <a:srgbClr val="00A0C8"/>
                </a:solidFill>
                <a:latin typeface="Tahoma"/>
                <a:cs typeface="Tahoma"/>
              </a:rPr>
              <a:t>Data  </a:t>
            </a:r>
            <a:r>
              <a:rPr sz="2400" b="1" spc="-80" dirty="0">
                <a:solidFill>
                  <a:srgbClr val="00A0C8"/>
                </a:solidFill>
                <a:latin typeface="Tahoma"/>
                <a:cs typeface="Tahoma"/>
              </a:rPr>
              <a:t>Catalog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36800" y="2933700"/>
            <a:ext cx="1422400" cy="1320800"/>
            <a:chOff x="2336800" y="2933700"/>
            <a:chExt cx="1422400" cy="1320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6800" y="2933700"/>
              <a:ext cx="787400" cy="88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2959100"/>
              <a:ext cx="698500" cy="812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87325" y="2961501"/>
              <a:ext cx="685165" cy="803910"/>
            </a:xfrm>
            <a:custGeom>
              <a:avLst/>
              <a:gdLst/>
              <a:ahLst/>
              <a:cxnLst/>
              <a:rect l="l" t="t" r="r" b="b"/>
              <a:pathLst>
                <a:path w="685164" h="803910">
                  <a:moveTo>
                    <a:pt x="684718" y="623699"/>
                  </a:moveTo>
                  <a:lnTo>
                    <a:pt x="684718" y="268200"/>
                  </a:lnTo>
                  <a:lnTo>
                    <a:pt x="655770" y="285887"/>
                  </a:lnTo>
                  <a:lnTo>
                    <a:pt x="621975" y="301276"/>
                  </a:lnTo>
                  <a:lnTo>
                    <a:pt x="583331" y="314366"/>
                  </a:lnTo>
                  <a:lnTo>
                    <a:pt x="539840" y="325158"/>
                  </a:lnTo>
                  <a:lnTo>
                    <a:pt x="493061" y="333596"/>
                  </a:lnTo>
                  <a:lnTo>
                    <a:pt x="444554" y="339622"/>
                  </a:lnTo>
                  <a:lnTo>
                    <a:pt x="394320" y="343238"/>
                  </a:lnTo>
                  <a:lnTo>
                    <a:pt x="342359" y="344444"/>
                  </a:lnTo>
                  <a:lnTo>
                    <a:pt x="290398" y="343238"/>
                  </a:lnTo>
                  <a:lnTo>
                    <a:pt x="240164" y="339622"/>
                  </a:lnTo>
                  <a:lnTo>
                    <a:pt x="191657" y="333596"/>
                  </a:lnTo>
                  <a:lnTo>
                    <a:pt x="144878" y="325158"/>
                  </a:lnTo>
                  <a:lnTo>
                    <a:pt x="101387" y="314366"/>
                  </a:lnTo>
                  <a:lnTo>
                    <a:pt x="62743" y="301276"/>
                  </a:lnTo>
                  <a:lnTo>
                    <a:pt x="0" y="268200"/>
                  </a:lnTo>
                  <a:lnTo>
                    <a:pt x="0" y="623699"/>
                  </a:lnTo>
                  <a:lnTo>
                    <a:pt x="0" y="688888"/>
                  </a:lnTo>
                  <a:lnTo>
                    <a:pt x="2869" y="704081"/>
                  </a:lnTo>
                  <a:lnTo>
                    <a:pt x="45915" y="746295"/>
                  </a:lnTo>
                  <a:lnTo>
                    <a:pt x="100077" y="770009"/>
                  </a:lnTo>
                  <a:lnTo>
                    <a:pt x="170733" y="788230"/>
                  </a:lnTo>
                  <a:lnTo>
                    <a:pt x="211049" y="794999"/>
                  </a:lnTo>
                  <a:lnTo>
                    <a:pt x="253091" y="799834"/>
                  </a:lnTo>
                  <a:lnTo>
                    <a:pt x="296861" y="802735"/>
                  </a:lnTo>
                  <a:lnTo>
                    <a:pt x="342359" y="803703"/>
                  </a:lnTo>
                  <a:lnTo>
                    <a:pt x="387856" y="802735"/>
                  </a:lnTo>
                  <a:lnTo>
                    <a:pt x="431626" y="799834"/>
                  </a:lnTo>
                  <a:lnTo>
                    <a:pt x="473669" y="794999"/>
                  </a:lnTo>
                  <a:lnTo>
                    <a:pt x="513984" y="788230"/>
                  </a:lnTo>
                  <a:lnTo>
                    <a:pt x="551374" y="779806"/>
                  </a:lnTo>
                  <a:lnTo>
                    <a:pt x="613783" y="758839"/>
                  </a:lnTo>
                  <a:lnTo>
                    <a:pt x="658891" y="732784"/>
                  </a:lnTo>
                  <a:lnTo>
                    <a:pt x="684718" y="688888"/>
                  </a:lnTo>
                  <a:lnTo>
                    <a:pt x="684718" y="623699"/>
                  </a:lnTo>
                  <a:close/>
                </a:path>
                <a:path w="685164" h="803910">
                  <a:moveTo>
                    <a:pt x="342359" y="0"/>
                  </a:moveTo>
                  <a:lnTo>
                    <a:pt x="387856" y="967"/>
                  </a:lnTo>
                  <a:lnTo>
                    <a:pt x="431626" y="3868"/>
                  </a:lnTo>
                  <a:lnTo>
                    <a:pt x="473669" y="8703"/>
                  </a:lnTo>
                  <a:lnTo>
                    <a:pt x="513984" y="15473"/>
                  </a:lnTo>
                  <a:lnTo>
                    <a:pt x="551374" y="23896"/>
                  </a:lnTo>
                  <a:lnTo>
                    <a:pt x="613783" y="44863"/>
                  </a:lnTo>
                  <a:lnTo>
                    <a:pt x="658891" y="70918"/>
                  </a:lnTo>
                  <a:lnTo>
                    <a:pt x="684718" y="114814"/>
                  </a:lnTo>
                  <a:lnTo>
                    <a:pt x="684718" y="172222"/>
                  </a:lnTo>
                  <a:lnTo>
                    <a:pt x="658891" y="216118"/>
                  </a:lnTo>
                  <a:lnTo>
                    <a:pt x="613783" y="242173"/>
                  </a:lnTo>
                  <a:lnTo>
                    <a:pt x="551374" y="263140"/>
                  </a:lnTo>
                  <a:lnTo>
                    <a:pt x="513984" y="271563"/>
                  </a:lnTo>
                  <a:lnTo>
                    <a:pt x="473669" y="278333"/>
                  </a:lnTo>
                  <a:lnTo>
                    <a:pt x="431626" y="283168"/>
                  </a:lnTo>
                  <a:lnTo>
                    <a:pt x="387856" y="286069"/>
                  </a:lnTo>
                  <a:lnTo>
                    <a:pt x="342359" y="287036"/>
                  </a:lnTo>
                  <a:lnTo>
                    <a:pt x="296861" y="286069"/>
                  </a:lnTo>
                  <a:lnTo>
                    <a:pt x="253091" y="283168"/>
                  </a:lnTo>
                  <a:lnTo>
                    <a:pt x="211049" y="278333"/>
                  </a:lnTo>
                  <a:lnTo>
                    <a:pt x="170733" y="271563"/>
                  </a:lnTo>
                  <a:lnTo>
                    <a:pt x="133344" y="263140"/>
                  </a:lnTo>
                  <a:lnTo>
                    <a:pt x="70934" y="242173"/>
                  </a:lnTo>
                  <a:lnTo>
                    <a:pt x="25827" y="216118"/>
                  </a:lnTo>
                  <a:lnTo>
                    <a:pt x="0" y="172222"/>
                  </a:lnTo>
                  <a:lnTo>
                    <a:pt x="0" y="114814"/>
                  </a:lnTo>
                  <a:lnTo>
                    <a:pt x="25827" y="70918"/>
                  </a:lnTo>
                  <a:lnTo>
                    <a:pt x="70934" y="44863"/>
                  </a:lnTo>
                  <a:lnTo>
                    <a:pt x="133344" y="23896"/>
                  </a:lnTo>
                  <a:lnTo>
                    <a:pt x="170733" y="15473"/>
                  </a:lnTo>
                  <a:lnTo>
                    <a:pt x="211049" y="8703"/>
                  </a:lnTo>
                  <a:lnTo>
                    <a:pt x="253091" y="3868"/>
                  </a:lnTo>
                  <a:lnTo>
                    <a:pt x="296861" y="967"/>
                  </a:lnTo>
                  <a:lnTo>
                    <a:pt x="342359" y="0"/>
                  </a:lnTo>
                  <a:close/>
                </a:path>
              </a:pathLst>
            </a:custGeom>
            <a:ln w="25634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8600" y="3327400"/>
              <a:ext cx="990600" cy="9271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6700" y="3352800"/>
              <a:ext cx="914400" cy="838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18967" y="3363211"/>
              <a:ext cx="889635" cy="824230"/>
            </a:xfrm>
            <a:custGeom>
              <a:avLst/>
              <a:gdLst/>
              <a:ahLst/>
              <a:cxnLst/>
              <a:rect l="l" t="t" r="r" b="b"/>
              <a:pathLst>
                <a:path w="889635" h="824229">
                  <a:moveTo>
                    <a:pt x="876074" y="187805"/>
                  </a:moveTo>
                  <a:lnTo>
                    <a:pt x="884690" y="203600"/>
                  </a:lnTo>
                  <a:lnTo>
                    <a:pt x="889165" y="220402"/>
                  </a:lnTo>
                  <a:lnTo>
                    <a:pt x="889499" y="238210"/>
                  </a:lnTo>
                  <a:lnTo>
                    <a:pt x="885692" y="257024"/>
                  </a:lnTo>
                  <a:lnTo>
                    <a:pt x="738745" y="743172"/>
                  </a:lnTo>
                  <a:lnTo>
                    <a:pt x="711943" y="788496"/>
                  </a:lnTo>
                  <a:lnTo>
                    <a:pt x="666139" y="818361"/>
                  </a:lnTo>
                  <a:lnTo>
                    <a:pt x="632408" y="824196"/>
                  </a:lnTo>
                  <a:lnTo>
                    <a:pt x="139199" y="824196"/>
                  </a:lnTo>
                  <a:lnTo>
                    <a:pt x="98788" y="817019"/>
                  </a:lnTo>
                  <a:lnTo>
                    <a:pt x="59847" y="795489"/>
                  </a:lnTo>
                  <a:lnTo>
                    <a:pt x="27452" y="763495"/>
                  </a:lnTo>
                  <a:lnTo>
                    <a:pt x="6679" y="724928"/>
                  </a:lnTo>
                  <a:lnTo>
                    <a:pt x="0" y="689915"/>
                  </a:lnTo>
                  <a:lnTo>
                    <a:pt x="1269" y="673113"/>
                  </a:lnTo>
                  <a:lnTo>
                    <a:pt x="5610" y="656781"/>
                  </a:lnTo>
                  <a:lnTo>
                    <a:pt x="5610" y="655350"/>
                  </a:lnTo>
                  <a:lnTo>
                    <a:pt x="6145" y="650521"/>
                  </a:lnTo>
                  <a:lnTo>
                    <a:pt x="7213" y="642293"/>
                  </a:lnTo>
                  <a:lnTo>
                    <a:pt x="8282" y="634066"/>
                  </a:lnTo>
                  <a:lnTo>
                    <a:pt x="8994" y="627448"/>
                  </a:lnTo>
                  <a:lnTo>
                    <a:pt x="9351" y="622440"/>
                  </a:lnTo>
                  <a:lnTo>
                    <a:pt x="9707" y="619578"/>
                  </a:lnTo>
                  <a:lnTo>
                    <a:pt x="9173" y="615732"/>
                  </a:lnTo>
                  <a:lnTo>
                    <a:pt x="7748" y="610903"/>
                  </a:lnTo>
                  <a:lnTo>
                    <a:pt x="6323" y="606074"/>
                  </a:lnTo>
                  <a:lnTo>
                    <a:pt x="5788" y="602586"/>
                  </a:lnTo>
                  <a:lnTo>
                    <a:pt x="6145" y="600439"/>
                  </a:lnTo>
                  <a:lnTo>
                    <a:pt x="19236" y="576562"/>
                  </a:lnTo>
                  <a:lnTo>
                    <a:pt x="22977" y="571732"/>
                  </a:lnTo>
                  <a:lnTo>
                    <a:pt x="46188" y="528688"/>
                  </a:lnTo>
                  <a:lnTo>
                    <a:pt x="61985" y="488226"/>
                  </a:lnTo>
                  <a:lnTo>
                    <a:pt x="68130" y="465756"/>
                  </a:lnTo>
                  <a:lnTo>
                    <a:pt x="69198" y="462179"/>
                  </a:lnTo>
                  <a:lnTo>
                    <a:pt x="69287" y="456813"/>
                  </a:lnTo>
                  <a:lnTo>
                    <a:pt x="68397" y="449659"/>
                  </a:lnTo>
                  <a:lnTo>
                    <a:pt x="67506" y="442504"/>
                  </a:lnTo>
                  <a:lnTo>
                    <a:pt x="77214" y="419610"/>
                  </a:lnTo>
                  <a:lnTo>
                    <a:pt x="82201" y="413529"/>
                  </a:lnTo>
                  <a:lnTo>
                    <a:pt x="85229" y="409415"/>
                  </a:lnTo>
                  <a:lnTo>
                    <a:pt x="86298" y="407268"/>
                  </a:lnTo>
                  <a:lnTo>
                    <a:pt x="91908" y="396939"/>
                  </a:lnTo>
                  <a:lnTo>
                    <a:pt x="108741" y="357903"/>
                  </a:lnTo>
                  <a:lnTo>
                    <a:pt x="120463" y="319470"/>
                  </a:lnTo>
                  <a:lnTo>
                    <a:pt x="122456" y="306390"/>
                  </a:lnTo>
                  <a:lnTo>
                    <a:pt x="122010" y="300667"/>
                  </a:lnTo>
                  <a:lnTo>
                    <a:pt x="120764" y="292439"/>
                  </a:lnTo>
                  <a:lnTo>
                    <a:pt x="119517" y="284212"/>
                  </a:lnTo>
                  <a:lnTo>
                    <a:pt x="119606" y="279203"/>
                  </a:lnTo>
                  <a:lnTo>
                    <a:pt x="121031" y="277415"/>
                  </a:lnTo>
                  <a:lnTo>
                    <a:pt x="122456" y="272764"/>
                  </a:lnTo>
                  <a:lnTo>
                    <a:pt x="126374" y="267309"/>
                  </a:lnTo>
                  <a:lnTo>
                    <a:pt x="132787" y="261049"/>
                  </a:lnTo>
                  <a:lnTo>
                    <a:pt x="139199" y="254788"/>
                  </a:lnTo>
                  <a:lnTo>
                    <a:pt x="143117" y="250764"/>
                  </a:lnTo>
                  <a:lnTo>
                    <a:pt x="167252" y="203634"/>
                  </a:lnTo>
                  <a:lnTo>
                    <a:pt x="180227" y="162736"/>
                  </a:lnTo>
                  <a:lnTo>
                    <a:pt x="182303" y="148992"/>
                  </a:lnTo>
                  <a:lnTo>
                    <a:pt x="181769" y="144431"/>
                  </a:lnTo>
                  <a:lnTo>
                    <a:pt x="180344" y="138170"/>
                  </a:lnTo>
                  <a:lnTo>
                    <a:pt x="178919" y="131910"/>
                  </a:lnTo>
                  <a:lnTo>
                    <a:pt x="178563" y="127170"/>
                  </a:lnTo>
                  <a:lnTo>
                    <a:pt x="193703" y="101951"/>
                  </a:lnTo>
                  <a:lnTo>
                    <a:pt x="197621" y="97300"/>
                  </a:lnTo>
                  <a:lnTo>
                    <a:pt x="217304" y="61439"/>
                  </a:lnTo>
                  <a:lnTo>
                    <a:pt x="221935" y="49634"/>
                  </a:lnTo>
                  <a:lnTo>
                    <a:pt x="224785" y="43195"/>
                  </a:lnTo>
                  <a:lnTo>
                    <a:pt x="246871" y="10373"/>
                  </a:lnTo>
                  <a:lnTo>
                    <a:pt x="252749" y="6439"/>
                  </a:lnTo>
                  <a:lnTo>
                    <a:pt x="258627" y="2504"/>
                  </a:lnTo>
                  <a:lnTo>
                    <a:pt x="265039" y="446"/>
                  </a:lnTo>
                  <a:lnTo>
                    <a:pt x="271986" y="268"/>
                  </a:lnTo>
                  <a:lnTo>
                    <a:pt x="277480" y="352"/>
                  </a:lnTo>
                  <a:lnTo>
                    <a:pt x="283541" y="872"/>
                  </a:lnTo>
                  <a:lnTo>
                    <a:pt x="290171" y="1827"/>
                  </a:lnTo>
                  <a:lnTo>
                    <a:pt x="297368" y="3219"/>
                  </a:lnTo>
                  <a:lnTo>
                    <a:pt x="296833" y="4829"/>
                  </a:lnTo>
                  <a:lnTo>
                    <a:pt x="306151" y="2716"/>
                  </a:lnTo>
                  <a:lnTo>
                    <a:pt x="313799" y="1207"/>
                  </a:lnTo>
                  <a:lnTo>
                    <a:pt x="319777" y="301"/>
                  </a:lnTo>
                  <a:lnTo>
                    <a:pt x="324085" y="0"/>
                  </a:lnTo>
                  <a:lnTo>
                    <a:pt x="730729" y="0"/>
                  </a:lnTo>
                  <a:lnTo>
                    <a:pt x="779823" y="16902"/>
                  </a:lnTo>
                  <a:lnTo>
                    <a:pt x="804737" y="62512"/>
                  </a:lnTo>
                  <a:lnTo>
                    <a:pt x="805071" y="80555"/>
                  </a:lnTo>
                  <a:lnTo>
                    <a:pt x="801264" y="99805"/>
                  </a:lnTo>
                  <a:lnTo>
                    <a:pt x="654851" y="585952"/>
                  </a:lnTo>
                  <a:lnTo>
                    <a:pt x="635681" y="638470"/>
                  </a:lnTo>
                  <a:lnTo>
                    <a:pt x="605239" y="676417"/>
                  </a:lnTo>
                  <a:lnTo>
                    <a:pt x="547980" y="686830"/>
                  </a:lnTo>
                  <a:lnTo>
                    <a:pt x="83626" y="686830"/>
                  </a:lnTo>
                  <a:lnTo>
                    <a:pt x="74008" y="686830"/>
                  </a:lnTo>
                  <a:lnTo>
                    <a:pt x="67239" y="689513"/>
                  </a:lnTo>
                  <a:lnTo>
                    <a:pt x="63321" y="694879"/>
                  </a:lnTo>
                  <a:lnTo>
                    <a:pt x="59402" y="700602"/>
                  </a:lnTo>
                  <a:lnTo>
                    <a:pt x="59224" y="708293"/>
                  </a:lnTo>
                  <a:lnTo>
                    <a:pt x="62786" y="717952"/>
                  </a:lnTo>
                  <a:lnTo>
                    <a:pt x="72405" y="734385"/>
                  </a:lnTo>
                  <a:lnTo>
                    <a:pt x="88435" y="746123"/>
                  </a:lnTo>
                  <a:lnTo>
                    <a:pt x="110878" y="753165"/>
                  </a:lnTo>
                  <a:lnTo>
                    <a:pt x="139733" y="755513"/>
                  </a:lnTo>
                  <a:lnTo>
                    <a:pt x="632942" y="755513"/>
                  </a:lnTo>
                  <a:lnTo>
                    <a:pt x="669445" y="742685"/>
                  </a:lnTo>
                  <a:lnTo>
                    <a:pt x="841875" y="195317"/>
                  </a:lnTo>
                  <a:lnTo>
                    <a:pt x="844781" y="173686"/>
                  </a:lnTo>
                  <a:lnTo>
                    <a:pt x="844547" y="164731"/>
                  </a:lnTo>
                  <a:lnTo>
                    <a:pt x="854132" y="169192"/>
                  </a:lnTo>
                  <a:lnTo>
                    <a:pt x="862581" y="174524"/>
                  </a:lnTo>
                  <a:lnTo>
                    <a:pt x="869895" y="180728"/>
                  </a:lnTo>
                  <a:lnTo>
                    <a:pt x="876074" y="187805"/>
                  </a:lnTo>
                  <a:close/>
                </a:path>
                <a:path w="889635" h="824229">
                  <a:moveTo>
                    <a:pt x="307521" y="188878"/>
                  </a:moveTo>
                  <a:lnTo>
                    <a:pt x="306096" y="193529"/>
                  </a:lnTo>
                  <a:lnTo>
                    <a:pt x="306452" y="197553"/>
                  </a:lnTo>
                  <a:lnTo>
                    <a:pt x="308589" y="200951"/>
                  </a:lnTo>
                  <a:lnTo>
                    <a:pt x="310727" y="204349"/>
                  </a:lnTo>
                  <a:lnTo>
                    <a:pt x="314289" y="206049"/>
                  </a:lnTo>
                  <a:lnTo>
                    <a:pt x="319276" y="206049"/>
                  </a:lnTo>
                  <a:lnTo>
                    <a:pt x="644164" y="206049"/>
                  </a:lnTo>
                  <a:lnTo>
                    <a:pt x="648795" y="206049"/>
                  </a:lnTo>
                  <a:lnTo>
                    <a:pt x="653337" y="204349"/>
                  </a:lnTo>
                  <a:lnTo>
                    <a:pt x="657790" y="200951"/>
                  </a:lnTo>
                  <a:lnTo>
                    <a:pt x="662243" y="197553"/>
                  </a:lnTo>
                  <a:lnTo>
                    <a:pt x="665182" y="193529"/>
                  </a:lnTo>
                  <a:lnTo>
                    <a:pt x="666607" y="188878"/>
                  </a:lnTo>
                  <a:lnTo>
                    <a:pt x="677828" y="154536"/>
                  </a:lnTo>
                  <a:lnTo>
                    <a:pt x="679253" y="149886"/>
                  </a:lnTo>
                  <a:lnTo>
                    <a:pt x="678897" y="145861"/>
                  </a:lnTo>
                  <a:lnTo>
                    <a:pt x="676759" y="142463"/>
                  </a:lnTo>
                  <a:lnTo>
                    <a:pt x="674622" y="139065"/>
                  </a:lnTo>
                  <a:lnTo>
                    <a:pt x="671059" y="137366"/>
                  </a:lnTo>
                  <a:lnTo>
                    <a:pt x="666072" y="137366"/>
                  </a:lnTo>
                  <a:lnTo>
                    <a:pt x="341185" y="137366"/>
                  </a:lnTo>
                  <a:lnTo>
                    <a:pt x="336554" y="137366"/>
                  </a:lnTo>
                  <a:lnTo>
                    <a:pt x="332012" y="139065"/>
                  </a:lnTo>
                  <a:lnTo>
                    <a:pt x="327559" y="142463"/>
                  </a:lnTo>
                  <a:lnTo>
                    <a:pt x="323106" y="145861"/>
                  </a:lnTo>
                  <a:lnTo>
                    <a:pt x="320167" y="149886"/>
                  </a:lnTo>
                  <a:lnTo>
                    <a:pt x="318742" y="154536"/>
                  </a:lnTo>
                  <a:lnTo>
                    <a:pt x="307521" y="188878"/>
                  </a:lnTo>
                  <a:close/>
                </a:path>
                <a:path w="889635" h="824229">
                  <a:moveTo>
                    <a:pt x="263169" y="326244"/>
                  </a:moveTo>
                  <a:lnTo>
                    <a:pt x="261744" y="330895"/>
                  </a:lnTo>
                  <a:lnTo>
                    <a:pt x="262100" y="334919"/>
                  </a:lnTo>
                  <a:lnTo>
                    <a:pt x="264238" y="338317"/>
                  </a:lnTo>
                  <a:lnTo>
                    <a:pt x="266375" y="341715"/>
                  </a:lnTo>
                  <a:lnTo>
                    <a:pt x="269938" y="343415"/>
                  </a:lnTo>
                  <a:lnTo>
                    <a:pt x="274925" y="343415"/>
                  </a:lnTo>
                  <a:lnTo>
                    <a:pt x="599812" y="343415"/>
                  </a:lnTo>
                  <a:lnTo>
                    <a:pt x="604444" y="343415"/>
                  </a:lnTo>
                  <a:lnTo>
                    <a:pt x="608986" y="341715"/>
                  </a:lnTo>
                  <a:lnTo>
                    <a:pt x="613438" y="338317"/>
                  </a:lnTo>
                  <a:lnTo>
                    <a:pt x="617891" y="334919"/>
                  </a:lnTo>
                  <a:lnTo>
                    <a:pt x="620830" y="330895"/>
                  </a:lnTo>
                  <a:lnTo>
                    <a:pt x="622255" y="326244"/>
                  </a:lnTo>
                  <a:lnTo>
                    <a:pt x="633477" y="291902"/>
                  </a:lnTo>
                  <a:lnTo>
                    <a:pt x="634902" y="287252"/>
                  </a:lnTo>
                  <a:lnTo>
                    <a:pt x="634545" y="283227"/>
                  </a:lnTo>
                  <a:lnTo>
                    <a:pt x="632408" y="279829"/>
                  </a:lnTo>
                  <a:lnTo>
                    <a:pt x="630271" y="276431"/>
                  </a:lnTo>
                  <a:lnTo>
                    <a:pt x="626708" y="274732"/>
                  </a:lnTo>
                  <a:lnTo>
                    <a:pt x="621721" y="274732"/>
                  </a:lnTo>
                  <a:lnTo>
                    <a:pt x="296833" y="274732"/>
                  </a:lnTo>
                  <a:lnTo>
                    <a:pt x="292202" y="274732"/>
                  </a:lnTo>
                  <a:lnTo>
                    <a:pt x="287660" y="276431"/>
                  </a:lnTo>
                  <a:lnTo>
                    <a:pt x="283207" y="279829"/>
                  </a:lnTo>
                  <a:lnTo>
                    <a:pt x="278754" y="283227"/>
                  </a:lnTo>
                  <a:lnTo>
                    <a:pt x="275815" y="287252"/>
                  </a:lnTo>
                  <a:lnTo>
                    <a:pt x="274391" y="291902"/>
                  </a:lnTo>
                  <a:lnTo>
                    <a:pt x="263169" y="326244"/>
                  </a:lnTo>
                  <a:close/>
                </a:path>
              </a:pathLst>
            </a:custGeom>
            <a:ln w="25634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3679" y="306324"/>
            <a:ext cx="111442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45" dirty="0">
                <a:solidFill>
                  <a:srgbClr val="001622"/>
                </a:solidFill>
                <a:latin typeface="Tahoma"/>
                <a:cs typeface="Tahoma"/>
              </a:rPr>
              <a:t>Glue: </a:t>
            </a:r>
            <a:r>
              <a:rPr sz="3800" b="1" spc="-170" dirty="0">
                <a:solidFill>
                  <a:srgbClr val="001622"/>
                </a:solidFill>
                <a:latin typeface="Tahoma"/>
                <a:cs typeface="Tahoma"/>
              </a:rPr>
              <a:t>Data </a:t>
            </a:r>
            <a:r>
              <a:rPr sz="3800" b="1" spc="-114" dirty="0">
                <a:solidFill>
                  <a:srgbClr val="001622"/>
                </a:solidFill>
                <a:latin typeface="Tahoma"/>
                <a:cs typeface="Tahoma"/>
              </a:rPr>
              <a:t>Catalog </a:t>
            </a:r>
            <a:r>
              <a:rPr sz="3800" b="1" spc="-520" dirty="0">
                <a:solidFill>
                  <a:srgbClr val="001622"/>
                </a:solidFill>
                <a:latin typeface="Tahoma"/>
                <a:cs typeface="Tahoma"/>
              </a:rPr>
              <a:t>– </a:t>
            </a:r>
            <a:r>
              <a:rPr sz="3800" b="1" spc="-105" dirty="0">
                <a:solidFill>
                  <a:srgbClr val="001622"/>
                </a:solidFill>
                <a:latin typeface="Tahoma"/>
                <a:cs typeface="Tahoma"/>
              </a:rPr>
              <a:t>Queryable </a:t>
            </a:r>
            <a:r>
              <a:rPr sz="3800" b="1" spc="-110" dirty="0">
                <a:solidFill>
                  <a:srgbClr val="001622"/>
                </a:solidFill>
                <a:latin typeface="Tahoma"/>
                <a:cs typeface="Tahoma"/>
              </a:rPr>
              <a:t>by </a:t>
            </a:r>
            <a:r>
              <a:rPr sz="3800" b="1" spc="-145" dirty="0">
                <a:solidFill>
                  <a:srgbClr val="001622"/>
                </a:solidFill>
                <a:latin typeface="Tahoma"/>
                <a:cs typeface="Tahoma"/>
              </a:rPr>
              <a:t>Many</a:t>
            </a:r>
            <a:r>
              <a:rPr sz="3800" b="1" spc="-280" dirty="0">
                <a:solidFill>
                  <a:srgbClr val="001622"/>
                </a:solidFill>
                <a:latin typeface="Tahoma"/>
                <a:cs typeface="Tahoma"/>
              </a:rPr>
              <a:t> </a:t>
            </a:r>
            <a:r>
              <a:rPr sz="3800" b="1" spc="-175" dirty="0">
                <a:solidFill>
                  <a:srgbClr val="001622"/>
                </a:solidFill>
                <a:latin typeface="Tahoma"/>
                <a:cs typeface="Tahoma"/>
              </a:rPr>
              <a:t>Services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8340" y="2002028"/>
            <a:ext cx="975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solidFill>
                  <a:srgbClr val="005E8D"/>
                </a:solidFill>
                <a:latin typeface="Tahoma"/>
                <a:cs typeface="Tahoma"/>
              </a:rPr>
              <a:t>Glue</a:t>
            </a:r>
            <a:r>
              <a:rPr sz="1800" b="1" spc="-114" dirty="0">
                <a:solidFill>
                  <a:srgbClr val="005E8D"/>
                </a:solidFill>
                <a:latin typeface="Tahoma"/>
                <a:cs typeface="Tahoma"/>
              </a:rPr>
              <a:t> </a:t>
            </a:r>
            <a:r>
              <a:rPr sz="1800" b="1" spc="-55" dirty="0">
                <a:solidFill>
                  <a:srgbClr val="005E8D"/>
                </a:solidFill>
                <a:latin typeface="Tahoma"/>
                <a:cs typeface="Tahoma"/>
              </a:rPr>
              <a:t>ETL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4939" y="971251"/>
            <a:ext cx="11715750" cy="1022985"/>
            <a:chOff x="364939" y="971251"/>
            <a:chExt cx="11715750" cy="102298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5299" y="1054100"/>
              <a:ext cx="482600" cy="495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0700" y="1066800"/>
              <a:ext cx="419100" cy="444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873454" y="1074168"/>
              <a:ext cx="413384" cy="429259"/>
            </a:xfrm>
            <a:custGeom>
              <a:avLst/>
              <a:gdLst/>
              <a:ahLst/>
              <a:cxnLst/>
              <a:rect l="l" t="t" r="r" b="b"/>
              <a:pathLst>
                <a:path w="413384" h="429259">
                  <a:moveTo>
                    <a:pt x="289366" y="351454"/>
                  </a:moveTo>
                  <a:lnTo>
                    <a:pt x="335871" y="386331"/>
                  </a:lnTo>
                  <a:lnTo>
                    <a:pt x="372042" y="348771"/>
                  </a:lnTo>
                  <a:lnTo>
                    <a:pt x="338455" y="300480"/>
                  </a:lnTo>
                  <a:lnTo>
                    <a:pt x="344187" y="289538"/>
                  </a:lnTo>
                  <a:lnTo>
                    <a:pt x="349435" y="277340"/>
                  </a:lnTo>
                  <a:lnTo>
                    <a:pt x="353714" y="264638"/>
                  </a:lnTo>
                  <a:lnTo>
                    <a:pt x="356540" y="252188"/>
                  </a:lnTo>
                  <a:lnTo>
                    <a:pt x="413380" y="241457"/>
                  </a:lnTo>
                  <a:lnTo>
                    <a:pt x="413380" y="187799"/>
                  </a:lnTo>
                  <a:lnTo>
                    <a:pt x="356540" y="177068"/>
                  </a:lnTo>
                  <a:lnTo>
                    <a:pt x="352624" y="164618"/>
                  </a:lnTo>
                  <a:lnTo>
                    <a:pt x="348466" y="151916"/>
                  </a:lnTo>
                  <a:lnTo>
                    <a:pt x="343824" y="139718"/>
                  </a:lnTo>
                  <a:lnTo>
                    <a:pt x="338455" y="128777"/>
                  </a:lnTo>
                  <a:lnTo>
                    <a:pt x="372042" y="80485"/>
                  </a:lnTo>
                  <a:lnTo>
                    <a:pt x="335871" y="42925"/>
                  </a:lnTo>
                  <a:lnTo>
                    <a:pt x="289366" y="77802"/>
                  </a:lnTo>
                  <a:lnTo>
                    <a:pt x="278829" y="71850"/>
                  </a:lnTo>
                  <a:lnTo>
                    <a:pt x="267082" y="66400"/>
                  </a:lnTo>
                  <a:lnTo>
                    <a:pt x="254850" y="61957"/>
                  </a:lnTo>
                  <a:lnTo>
                    <a:pt x="242860" y="59022"/>
                  </a:lnTo>
                  <a:lnTo>
                    <a:pt x="232526" y="0"/>
                  </a:lnTo>
                  <a:lnTo>
                    <a:pt x="180853" y="0"/>
                  </a:lnTo>
                  <a:lnTo>
                    <a:pt x="170519" y="59022"/>
                  </a:lnTo>
                  <a:lnTo>
                    <a:pt x="158893" y="61957"/>
                  </a:lnTo>
                  <a:lnTo>
                    <a:pt x="147266" y="66400"/>
                  </a:lnTo>
                  <a:lnTo>
                    <a:pt x="135640" y="71850"/>
                  </a:lnTo>
                  <a:lnTo>
                    <a:pt x="124014" y="77802"/>
                  </a:lnTo>
                  <a:lnTo>
                    <a:pt x="80092" y="42925"/>
                  </a:lnTo>
                  <a:lnTo>
                    <a:pt x="41338" y="83168"/>
                  </a:lnTo>
                  <a:lnTo>
                    <a:pt x="74925" y="131460"/>
                  </a:lnTo>
                  <a:lnTo>
                    <a:pt x="69192" y="141981"/>
                  </a:lnTo>
                  <a:lnTo>
                    <a:pt x="63944" y="153258"/>
                  </a:lnTo>
                  <a:lnTo>
                    <a:pt x="59665" y="165037"/>
                  </a:lnTo>
                  <a:lnTo>
                    <a:pt x="56839" y="177068"/>
                  </a:lnTo>
                  <a:lnTo>
                    <a:pt x="0" y="187799"/>
                  </a:lnTo>
                  <a:lnTo>
                    <a:pt x="0" y="241457"/>
                  </a:lnTo>
                  <a:lnTo>
                    <a:pt x="56839" y="252188"/>
                  </a:lnTo>
                  <a:lnTo>
                    <a:pt x="60755" y="264638"/>
                  </a:lnTo>
                  <a:lnTo>
                    <a:pt x="64913" y="277340"/>
                  </a:lnTo>
                  <a:lnTo>
                    <a:pt x="69556" y="289538"/>
                  </a:lnTo>
                  <a:lnTo>
                    <a:pt x="74925" y="300480"/>
                  </a:lnTo>
                  <a:lnTo>
                    <a:pt x="41338" y="348771"/>
                  </a:lnTo>
                  <a:lnTo>
                    <a:pt x="77508" y="386331"/>
                  </a:lnTo>
                  <a:lnTo>
                    <a:pt x="124014" y="351454"/>
                  </a:lnTo>
                  <a:lnTo>
                    <a:pt x="134550" y="357406"/>
                  </a:lnTo>
                  <a:lnTo>
                    <a:pt x="146297" y="362856"/>
                  </a:lnTo>
                  <a:lnTo>
                    <a:pt x="158529" y="367299"/>
                  </a:lnTo>
                  <a:lnTo>
                    <a:pt x="170519" y="370234"/>
                  </a:lnTo>
                  <a:lnTo>
                    <a:pt x="180853" y="429257"/>
                  </a:lnTo>
                  <a:lnTo>
                    <a:pt x="232526" y="429257"/>
                  </a:lnTo>
                  <a:lnTo>
                    <a:pt x="242860" y="370234"/>
                  </a:lnTo>
                  <a:lnTo>
                    <a:pt x="254487" y="367299"/>
                  </a:lnTo>
                  <a:lnTo>
                    <a:pt x="266113" y="362856"/>
                  </a:lnTo>
                  <a:lnTo>
                    <a:pt x="277739" y="357406"/>
                  </a:lnTo>
                  <a:lnTo>
                    <a:pt x="289366" y="351454"/>
                  </a:lnTo>
                  <a:close/>
                </a:path>
              </a:pathLst>
            </a:custGeom>
            <a:ln w="17138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4060" y="1199736"/>
              <a:ext cx="172168" cy="1781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7400" y="1333500"/>
              <a:ext cx="622300" cy="660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62800" y="1358900"/>
              <a:ext cx="571500" cy="5969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70572" y="1361234"/>
              <a:ext cx="553085" cy="582295"/>
            </a:xfrm>
            <a:custGeom>
              <a:avLst/>
              <a:gdLst/>
              <a:ahLst/>
              <a:cxnLst/>
              <a:rect l="l" t="t" r="r" b="b"/>
              <a:pathLst>
                <a:path w="553084" h="582294">
                  <a:moveTo>
                    <a:pt x="431465" y="413160"/>
                  </a:moveTo>
                  <a:lnTo>
                    <a:pt x="524476" y="439988"/>
                  </a:lnTo>
                  <a:lnTo>
                    <a:pt x="552896" y="364868"/>
                  </a:lnTo>
                  <a:lnTo>
                    <a:pt x="472803" y="319260"/>
                  </a:lnTo>
                  <a:lnTo>
                    <a:pt x="474660" y="304755"/>
                  </a:lnTo>
                  <a:lnTo>
                    <a:pt x="476033" y="289748"/>
                  </a:lnTo>
                  <a:lnTo>
                    <a:pt x="476437" y="274741"/>
                  </a:lnTo>
                  <a:lnTo>
                    <a:pt x="475387" y="260237"/>
                  </a:lnTo>
                  <a:lnTo>
                    <a:pt x="552896" y="214628"/>
                  </a:lnTo>
                  <a:lnTo>
                    <a:pt x="521892" y="139508"/>
                  </a:lnTo>
                  <a:lnTo>
                    <a:pt x="444383" y="160971"/>
                  </a:lnTo>
                  <a:lnTo>
                    <a:pt x="434251" y="145838"/>
                  </a:lnTo>
                  <a:lnTo>
                    <a:pt x="423391" y="132466"/>
                  </a:lnTo>
                  <a:lnTo>
                    <a:pt x="412048" y="120602"/>
                  </a:lnTo>
                  <a:lnTo>
                    <a:pt x="400462" y="109997"/>
                  </a:lnTo>
                  <a:lnTo>
                    <a:pt x="421131" y="32194"/>
                  </a:lnTo>
                  <a:lnTo>
                    <a:pt x="348789" y="2682"/>
                  </a:lnTo>
                  <a:lnTo>
                    <a:pt x="312618" y="67071"/>
                  </a:lnTo>
                  <a:lnTo>
                    <a:pt x="294735" y="64011"/>
                  </a:lnTo>
                  <a:lnTo>
                    <a:pt x="276125" y="62711"/>
                  </a:lnTo>
                  <a:lnTo>
                    <a:pt x="257030" y="62921"/>
                  </a:lnTo>
                  <a:lnTo>
                    <a:pt x="237693" y="64388"/>
                  </a:lnTo>
                  <a:lnTo>
                    <a:pt x="201522" y="0"/>
                  </a:lnTo>
                  <a:lnTo>
                    <a:pt x="131764" y="34877"/>
                  </a:lnTo>
                  <a:lnTo>
                    <a:pt x="149850" y="104631"/>
                  </a:lnTo>
                  <a:lnTo>
                    <a:pt x="134873" y="117207"/>
                  </a:lnTo>
                  <a:lnTo>
                    <a:pt x="121107" y="130789"/>
                  </a:lnTo>
                  <a:lnTo>
                    <a:pt x="108794" y="145377"/>
                  </a:lnTo>
                  <a:lnTo>
                    <a:pt x="98177" y="160971"/>
                  </a:lnTo>
                  <a:lnTo>
                    <a:pt x="28419" y="142191"/>
                  </a:lnTo>
                  <a:lnTo>
                    <a:pt x="0" y="217311"/>
                  </a:lnTo>
                  <a:lnTo>
                    <a:pt x="67174" y="257554"/>
                  </a:lnTo>
                  <a:lnTo>
                    <a:pt x="66124" y="275244"/>
                  </a:lnTo>
                  <a:lnTo>
                    <a:pt x="66528" y="292431"/>
                  </a:lnTo>
                  <a:lnTo>
                    <a:pt x="67900" y="309618"/>
                  </a:lnTo>
                  <a:lnTo>
                    <a:pt x="69757" y="327308"/>
                  </a:lnTo>
                  <a:lnTo>
                    <a:pt x="0" y="370234"/>
                  </a:lnTo>
                  <a:lnTo>
                    <a:pt x="31003" y="445354"/>
                  </a:lnTo>
                  <a:lnTo>
                    <a:pt x="116263" y="421208"/>
                  </a:lnTo>
                  <a:lnTo>
                    <a:pt x="126032" y="432778"/>
                  </a:lnTo>
                  <a:lnTo>
                    <a:pt x="136286" y="443342"/>
                  </a:lnTo>
                  <a:lnTo>
                    <a:pt x="147509" y="452899"/>
                  </a:lnTo>
                  <a:lnTo>
                    <a:pt x="160184" y="461451"/>
                  </a:lnTo>
                  <a:lnTo>
                    <a:pt x="136932" y="552668"/>
                  </a:lnTo>
                  <a:lnTo>
                    <a:pt x="209273" y="582179"/>
                  </a:lnTo>
                  <a:lnTo>
                    <a:pt x="255779" y="496328"/>
                  </a:lnTo>
                  <a:lnTo>
                    <a:pt x="267809" y="497418"/>
                  </a:lnTo>
                  <a:lnTo>
                    <a:pt x="280323" y="496999"/>
                  </a:lnTo>
                  <a:lnTo>
                    <a:pt x="292838" y="495573"/>
                  </a:lnTo>
                  <a:lnTo>
                    <a:pt x="304868" y="493645"/>
                  </a:lnTo>
                  <a:lnTo>
                    <a:pt x="353957" y="582179"/>
                  </a:lnTo>
                  <a:lnTo>
                    <a:pt x="426298" y="549985"/>
                  </a:lnTo>
                  <a:lnTo>
                    <a:pt x="400462" y="453402"/>
                  </a:lnTo>
                  <a:lnTo>
                    <a:pt x="407123" y="443342"/>
                  </a:lnTo>
                  <a:lnTo>
                    <a:pt x="414995" y="433281"/>
                  </a:lnTo>
                  <a:lnTo>
                    <a:pt x="423351" y="423220"/>
                  </a:lnTo>
                  <a:lnTo>
                    <a:pt x="431465" y="413160"/>
                  </a:lnTo>
                  <a:close/>
                </a:path>
              </a:pathLst>
            </a:custGeom>
            <a:ln w="22845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7074" y="1518820"/>
              <a:ext cx="229557" cy="23749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4939" y="971251"/>
              <a:ext cx="11715750" cy="125095"/>
            </a:xfrm>
            <a:custGeom>
              <a:avLst/>
              <a:gdLst/>
              <a:ahLst/>
              <a:cxnLst/>
              <a:rect l="l" t="t" r="r" b="b"/>
              <a:pathLst>
                <a:path w="11715750" h="125094">
                  <a:moveTo>
                    <a:pt x="11715300" y="0"/>
                  </a:moveTo>
                  <a:lnTo>
                    <a:pt x="0" y="0"/>
                  </a:lnTo>
                  <a:lnTo>
                    <a:pt x="0" y="124921"/>
                  </a:lnTo>
                  <a:lnTo>
                    <a:pt x="11715300" y="124921"/>
                  </a:lnTo>
                  <a:lnTo>
                    <a:pt x="11715300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84492" y="2430647"/>
            <a:ext cx="1055127" cy="52305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329655" y="3001771"/>
            <a:ext cx="17329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005E8D"/>
                </a:solidFill>
                <a:latin typeface="Tahoma"/>
                <a:cs typeface="Tahoma"/>
              </a:rPr>
              <a:t>Amazon</a:t>
            </a:r>
            <a:r>
              <a:rPr sz="1800" b="1" spc="-120" dirty="0">
                <a:solidFill>
                  <a:srgbClr val="005E8D"/>
                </a:solidFill>
                <a:latin typeface="Tahoma"/>
                <a:cs typeface="Tahoma"/>
              </a:rPr>
              <a:t> </a:t>
            </a:r>
            <a:r>
              <a:rPr sz="1800" b="1" spc="-65" dirty="0">
                <a:solidFill>
                  <a:srgbClr val="005E8D"/>
                </a:solidFill>
                <a:latin typeface="Tahoma"/>
                <a:cs typeface="Tahoma"/>
              </a:rPr>
              <a:t>Athena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74487" y="4400804"/>
            <a:ext cx="2018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solidFill>
                  <a:srgbClr val="005E8D"/>
                </a:solidFill>
                <a:latin typeface="Tahoma"/>
                <a:cs typeface="Tahoma"/>
              </a:rPr>
              <a:t>Redshift</a:t>
            </a:r>
            <a:r>
              <a:rPr sz="1800" b="1" spc="-100" dirty="0">
                <a:solidFill>
                  <a:srgbClr val="005E8D"/>
                </a:solidFill>
                <a:latin typeface="Tahoma"/>
                <a:cs typeface="Tahoma"/>
              </a:rPr>
              <a:t> </a:t>
            </a:r>
            <a:r>
              <a:rPr sz="1800" b="1" spc="-70" dirty="0">
                <a:solidFill>
                  <a:srgbClr val="005E8D"/>
                </a:solidFill>
                <a:latin typeface="Tahoma"/>
                <a:cs typeface="Tahoma"/>
              </a:rPr>
              <a:t>Spectrum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733604" y="3554074"/>
            <a:ext cx="990323" cy="99032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101133" y="5696203"/>
            <a:ext cx="1777364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100" dirty="0">
                <a:solidFill>
                  <a:srgbClr val="005E8D"/>
                </a:solidFill>
                <a:latin typeface="Tahoma"/>
                <a:cs typeface="Tahoma"/>
              </a:rPr>
              <a:t>EMR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ts val="2125"/>
              </a:lnSpc>
            </a:pPr>
            <a:r>
              <a:rPr sz="1800" b="1" spc="-80" dirty="0">
                <a:solidFill>
                  <a:srgbClr val="005E8D"/>
                </a:solidFill>
                <a:latin typeface="Tahoma"/>
                <a:cs typeface="Tahoma"/>
              </a:rPr>
              <a:t>(Hadoop/Spark)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63222" y="5214425"/>
            <a:ext cx="933164" cy="666751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457700" y="2086000"/>
            <a:ext cx="3417570" cy="1459230"/>
          </a:xfrm>
          <a:custGeom>
            <a:avLst/>
            <a:gdLst/>
            <a:ahLst/>
            <a:cxnLst/>
            <a:rect l="l" t="t" r="r" b="b"/>
            <a:pathLst>
              <a:path w="3417570" h="1459229">
                <a:moveTo>
                  <a:pt x="2010511" y="8547"/>
                </a:moveTo>
                <a:lnTo>
                  <a:pt x="2006307" y="0"/>
                </a:lnTo>
                <a:lnTo>
                  <a:pt x="66255" y="955268"/>
                </a:lnTo>
                <a:lnTo>
                  <a:pt x="51523" y="925360"/>
                </a:lnTo>
                <a:lnTo>
                  <a:pt x="0" y="993203"/>
                </a:lnTo>
                <a:lnTo>
                  <a:pt x="85191" y="993724"/>
                </a:lnTo>
                <a:lnTo>
                  <a:pt x="73228" y="969429"/>
                </a:lnTo>
                <a:lnTo>
                  <a:pt x="70459" y="963815"/>
                </a:lnTo>
                <a:lnTo>
                  <a:pt x="2010511" y="8547"/>
                </a:lnTo>
                <a:close/>
              </a:path>
              <a:path w="3417570" h="1459229">
                <a:moveTo>
                  <a:pt x="3417239" y="860234"/>
                </a:moveTo>
                <a:lnTo>
                  <a:pt x="3415652" y="850836"/>
                </a:lnTo>
                <a:lnTo>
                  <a:pt x="74333" y="1416596"/>
                </a:lnTo>
                <a:lnTo>
                  <a:pt x="68770" y="1383728"/>
                </a:lnTo>
                <a:lnTo>
                  <a:pt x="0" y="1434020"/>
                </a:lnTo>
                <a:lnTo>
                  <a:pt x="81483" y="1458861"/>
                </a:lnTo>
                <a:lnTo>
                  <a:pt x="76276" y="1428115"/>
                </a:lnTo>
                <a:lnTo>
                  <a:pt x="75920" y="1425994"/>
                </a:lnTo>
                <a:lnTo>
                  <a:pt x="3417239" y="860234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0449" y="4048640"/>
            <a:ext cx="3472179" cy="273685"/>
          </a:xfrm>
          <a:custGeom>
            <a:avLst/>
            <a:gdLst/>
            <a:ahLst/>
            <a:cxnLst/>
            <a:rect l="l" t="t" r="r" b="b"/>
            <a:pathLst>
              <a:path w="3472179" h="273685">
                <a:moveTo>
                  <a:pt x="76347" y="33260"/>
                </a:moveTo>
                <a:lnTo>
                  <a:pt x="75701" y="42764"/>
                </a:lnTo>
                <a:lnTo>
                  <a:pt x="3471260" y="273536"/>
                </a:lnTo>
                <a:lnTo>
                  <a:pt x="3471906" y="264034"/>
                </a:lnTo>
                <a:lnTo>
                  <a:pt x="76347" y="33260"/>
                </a:lnTo>
                <a:close/>
              </a:path>
              <a:path w="3472179" h="273685">
                <a:moveTo>
                  <a:pt x="78607" y="0"/>
                </a:moveTo>
                <a:lnTo>
                  <a:pt x="0" y="32846"/>
                </a:lnTo>
                <a:lnTo>
                  <a:pt x="73441" y="76024"/>
                </a:lnTo>
                <a:lnTo>
                  <a:pt x="75701" y="42764"/>
                </a:lnTo>
                <a:lnTo>
                  <a:pt x="63022" y="41902"/>
                </a:lnTo>
                <a:lnTo>
                  <a:pt x="63668" y="32398"/>
                </a:lnTo>
                <a:lnTo>
                  <a:pt x="76406" y="32398"/>
                </a:lnTo>
                <a:lnTo>
                  <a:pt x="78607" y="0"/>
                </a:lnTo>
                <a:close/>
              </a:path>
              <a:path w="3472179" h="273685">
                <a:moveTo>
                  <a:pt x="63668" y="32398"/>
                </a:moveTo>
                <a:lnTo>
                  <a:pt x="63022" y="41902"/>
                </a:lnTo>
                <a:lnTo>
                  <a:pt x="75701" y="42764"/>
                </a:lnTo>
                <a:lnTo>
                  <a:pt x="76347" y="33260"/>
                </a:lnTo>
                <a:lnTo>
                  <a:pt x="63668" y="32398"/>
                </a:lnTo>
                <a:close/>
              </a:path>
              <a:path w="3472179" h="273685">
                <a:moveTo>
                  <a:pt x="76406" y="32398"/>
                </a:moveTo>
                <a:lnTo>
                  <a:pt x="63668" y="32398"/>
                </a:lnTo>
                <a:lnTo>
                  <a:pt x="76347" y="33260"/>
                </a:lnTo>
                <a:lnTo>
                  <a:pt x="76406" y="32398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98672" y="4448524"/>
            <a:ext cx="1999614" cy="962660"/>
          </a:xfrm>
          <a:custGeom>
            <a:avLst/>
            <a:gdLst/>
            <a:ahLst/>
            <a:cxnLst/>
            <a:rect l="l" t="t" r="r" b="b"/>
            <a:pathLst>
              <a:path w="1999614" h="962660">
                <a:moveTo>
                  <a:pt x="70786" y="30068"/>
                </a:moveTo>
                <a:lnTo>
                  <a:pt x="66673" y="38659"/>
                </a:lnTo>
                <a:lnTo>
                  <a:pt x="1995448" y="962102"/>
                </a:lnTo>
                <a:lnTo>
                  <a:pt x="1999560" y="953510"/>
                </a:lnTo>
                <a:lnTo>
                  <a:pt x="70786" y="30068"/>
                </a:lnTo>
                <a:close/>
              </a:path>
              <a:path w="1999614" h="962660">
                <a:moveTo>
                  <a:pt x="85182" y="0"/>
                </a:moveTo>
                <a:lnTo>
                  <a:pt x="0" y="1457"/>
                </a:lnTo>
                <a:lnTo>
                  <a:pt x="52277" y="68728"/>
                </a:lnTo>
                <a:lnTo>
                  <a:pt x="66673" y="38659"/>
                </a:lnTo>
                <a:lnTo>
                  <a:pt x="55218" y="33174"/>
                </a:lnTo>
                <a:lnTo>
                  <a:pt x="59331" y="24584"/>
                </a:lnTo>
                <a:lnTo>
                  <a:pt x="73412" y="24584"/>
                </a:lnTo>
                <a:lnTo>
                  <a:pt x="85182" y="0"/>
                </a:lnTo>
                <a:close/>
              </a:path>
              <a:path w="1999614" h="962660">
                <a:moveTo>
                  <a:pt x="59331" y="24584"/>
                </a:moveTo>
                <a:lnTo>
                  <a:pt x="55218" y="33174"/>
                </a:lnTo>
                <a:lnTo>
                  <a:pt x="66673" y="38659"/>
                </a:lnTo>
                <a:lnTo>
                  <a:pt x="70786" y="30068"/>
                </a:lnTo>
                <a:lnTo>
                  <a:pt x="59331" y="24584"/>
                </a:lnTo>
                <a:close/>
              </a:path>
              <a:path w="1999614" h="962660">
                <a:moveTo>
                  <a:pt x="73412" y="24584"/>
                </a:moveTo>
                <a:lnTo>
                  <a:pt x="59331" y="24584"/>
                </a:lnTo>
                <a:lnTo>
                  <a:pt x="70786" y="30068"/>
                </a:lnTo>
                <a:lnTo>
                  <a:pt x="73412" y="24584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679" y="304291"/>
            <a:ext cx="6334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35" dirty="0">
                <a:solidFill>
                  <a:srgbClr val="001622"/>
                </a:solidFill>
                <a:latin typeface="Tahoma"/>
                <a:cs typeface="Tahoma"/>
              </a:rPr>
              <a:t>Glue: </a:t>
            </a:r>
            <a:r>
              <a:rPr sz="3600" b="1" spc="-160" dirty="0">
                <a:solidFill>
                  <a:srgbClr val="001622"/>
                </a:solidFill>
                <a:latin typeface="Tahoma"/>
                <a:cs typeface="Tahoma"/>
              </a:rPr>
              <a:t>Data </a:t>
            </a:r>
            <a:r>
              <a:rPr sz="3600" b="1" spc="-114" dirty="0">
                <a:solidFill>
                  <a:srgbClr val="001622"/>
                </a:solidFill>
                <a:latin typeface="Tahoma"/>
                <a:cs typeface="Tahoma"/>
              </a:rPr>
              <a:t>Catalog </a:t>
            </a:r>
            <a:r>
              <a:rPr sz="3600" b="1" spc="-105" dirty="0">
                <a:solidFill>
                  <a:srgbClr val="001622"/>
                </a:solidFill>
                <a:latin typeface="Tahoma"/>
                <a:cs typeface="Tahoma"/>
              </a:rPr>
              <a:t>-</a:t>
            </a:r>
            <a:r>
              <a:rPr sz="3600" b="1" spc="-130" dirty="0">
                <a:solidFill>
                  <a:srgbClr val="001622"/>
                </a:solidFill>
                <a:latin typeface="Tahoma"/>
                <a:cs typeface="Tahoma"/>
              </a:rPr>
              <a:t> </a:t>
            </a:r>
            <a:r>
              <a:rPr sz="3600" b="1" spc="-160" dirty="0">
                <a:solidFill>
                  <a:srgbClr val="001622"/>
                </a:solidFill>
                <a:latin typeface="Tahoma"/>
                <a:cs typeface="Tahoma"/>
              </a:rPr>
              <a:t>Crawlers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939" y="849160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300" y="0"/>
                </a:moveTo>
                <a:lnTo>
                  <a:pt x="0" y="0"/>
                </a:lnTo>
                <a:lnTo>
                  <a:pt x="0" y="124922"/>
                </a:lnTo>
                <a:lnTo>
                  <a:pt x="11715300" y="124922"/>
                </a:lnTo>
                <a:lnTo>
                  <a:pt x="11715300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939" y="1655859"/>
            <a:ext cx="6819630" cy="31324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55827" y="1321308"/>
            <a:ext cx="3401695" cy="49022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Features</a:t>
            </a:r>
            <a:r>
              <a:rPr sz="2000" spc="-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Include: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20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Built-in</a:t>
            </a:r>
            <a:r>
              <a:rPr sz="2000" spc="-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E2836"/>
                </a:solidFill>
                <a:latin typeface="Arial"/>
                <a:cs typeface="Arial"/>
              </a:rPr>
              <a:t>classifiers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Detect </a:t>
            </a:r>
            <a:r>
              <a:rPr sz="2000" b="1" spc="-10" dirty="0">
                <a:solidFill>
                  <a:srgbClr val="005E8D"/>
                </a:solidFill>
                <a:latin typeface="Arial"/>
                <a:cs typeface="Arial"/>
              </a:rPr>
              <a:t>file</a:t>
            </a:r>
            <a:r>
              <a:rPr sz="2000" b="1" spc="-20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type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Extract</a:t>
            </a:r>
            <a:r>
              <a:rPr sz="2000" b="1" spc="-20" dirty="0">
                <a:solidFill>
                  <a:srgbClr val="00A1C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schema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Identify</a:t>
            </a:r>
            <a:r>
              <a:rPr sz="2000" b="1" spc="-20" dirty="0">
                <a:solidFill>
                  <a:srgbClr val="00A1C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partitions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00A1C9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00A1C9"/>
              </a:buClr>
              <a:buFont typeface="Arial"/>
              <a:buChar char="•"/>
            </a:pPr>
            <a:endParaRPr sz="19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On-Demand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or</a:t>
            </a:r>
            <a:r>
              <a:rPr sz="2000" spc="-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Scheduled</a:t>
            </a:r>
            <a:endParaRPr sz="20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Execution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Build-you-own</a:t>
            </a:r>
            <a:r>
              <a:rPr sz="2000" spc="-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classifiers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Grok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for </a:t>
            </a: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ease of</a:t>
            </a:r>
            <a:r>
              <a:rPr sz="2000" b="1" spc="-7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use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17219" y="4729988"/>
            <a:ext cx="1151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FF5745"/>
                </a:solidFill>
                <a:latin typeface="Century Gothic"/>
                <a:cs typeface="Century Gothic"/>
              </a:rPr>
              <a:t>Data</a:t>
            </a:r>
            <a:r>
              <a:rPr sz="1800" spc="-85" dirty="0">
                <a:solidFill>
                  <a:srgbClr val="FF5745"/>
                </a:solidFill>
                <a:latin typeface="Century Gothic"/>
                <a:cs typeface="Century Gothic"/>
              </a:rPr>
              <a:t> </a:t>
            </a:r>
            <a:r>
              <a:rPr sz="1800" spc="-60" dirty="0">
                <a:solidFill>
                  <a:srgbClr val="FF5745"/>
                </a:solidFill>
                <a:latin typeface="Century Gothic"/>
                <a:cs typeface="Century Gothic"/>
              </a:rPr>
              <a:t>Lakes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86141" y="2851261"/>
            <a:ext cx="2213610" cy="1620520"/>
            <a:chOff x="4986141" y="2851261"/>
            <a:chExt cx="2213610" cy="1620520"/>
          </a:xfrm>
        </p:grpSpPr>
        <p:sp>
          <p:nvSpPr>
            <p:cNvPr id="4" name="object 4"/>
            <p:cNvSpPr/>
            <p:nvPr/>
          </p:nvSpPr>
          <p:spPr>
            <a:xfrm>
              <a:off x="4990904" y="2856024"/>
              <a:ext cx="2204085" cy="1610995"/>
            </a:xfrm>
            <a:custGeom>
              <a:avLst/>
              <a:gdLst/>
              <a:ahLst/>
              <a:cxnLst/>
              <a:rect l="l" t="t" r="r" b="b"/>
              <a:pathLst>
                <a:path w="2204084" h="1610995">
                  <a:moveTo>
                    <a:pt x="1935137" y="0"/>
                  </a:moveTo>
                  <a:lnTo>
                    <a:pt x="268431" y="0"/>
                  </a:lnTo>
                  <a:lnTo>
                    <a:pt x="220180" y="4324"/>
                  </a:lnTo>
                  <a:lnTo>
                    <a:pt x="174766" y="16793"/>
                  </a:lnTo>
                  <a:lnTo>
                    <a:pt x="132948" y="36648"/>
                  </a:lnTo>
                  <a:lnTo>
                    <a:pt x="95484" y="63131"/>
                  </a:lnTo>
                  <a:lnTo>
                    <a:pt x="63131" y="95484"/>
                  </a:lnTo>
                  <a:lnTo>
                    <a:pt x="36648" y="132949"/>
                  </a:lnTo>
                  <a:lnTo>
                    <a:pt x="16793" y="174767"/>
                  </a:lnTo>
                  <a:lnTo>
                    <a:pt x="4324" y="220181"/>
                  </a:lnTo>
                  <a:lnTo>
                    <a:pt x="0" y="268432"/>
                  </a:lnTo>
                  <a:lnTo>
                    <a:pt x="0" y="1342129"/>
                  </a:lnTo>
                  <a:lnTo>
                    <a:pt x="4324" y="1390380"/>
                  </a:lnTo>
                  <a:lnTo>
                    <a:pt x="16793" y="1435793"/>
                  </a:lnTo>
                  <a:lnTo>
                    <a:pt x="36648" y="1477611"/>
                  </a:lnTo>
                  <a:lnTo>
                    <a:pt x="63131" y="1515076"/>
                  </a:lnTo>
                  <a:lnTo>
                    <a:pt x="95484" y="1547428"/>
                  </a:lnTo>
                  <a:lnTo>
                    <a:pt x="132948" y="1573911"/>
                  </a:lnTo>
                  <a:lnTo>
                    <a:pt x="174766" y="1593766"/>
                  </a:lnTo>
                  <a:lnTo>
                    <a:pt x="220180" y="1606235"/>
                  </a:lnTo>
                  <a:lnTo>
                    <a:pt x="268431" y="1610560"/>
                  </a:lnTo>
                  <a:lnTo>
                    <a:pt x="1935137" y="1610560"/>
                  </a:lnTo>
                  <a:lnTo>
                    <a:pt x="1983388" y="1606235"/>
                  </a:lnTo>
                  <a:lnTo>
                    <a:pt x="2028801" y="1593766"/>
                  </a:lnTo>
                  <a:lnTo>
                    <a:pt x="2070619" y="1573911"/>
                  </a:lnTo>
                  <a:lnTo>
                    <a:pt x="2108084" y="1547428"/>
                  </a:lnTo>
                  <a:lnTo>
                    <a:pt x="2140436" y="1515076"/>
                  </a:lnTo>
                  <a:lnTo>
                    <a:pt x="2166919" y="1477611"/>
                  </a:lnTo>
                  <a:lnTo>
                    <a:pt x="2186774" y="1435793"/>
                  </a:lnTo>
                  <a:lnTo>
                    <a:pt x="2199243" y="1390380"/>
                  </a:lnTo>
                  <a:lnTo>
                    <a:pt x="2203568" y="1342129"/>
                  </a:lnTo>
                  <a:lnTo>
                    <a:pt x="2203568" y="268432"/>
                  </a:lnTo>
                  <a:lnTo>
                    <a:pt x="2199243" y="220181"/>
                  </a:lnTo>
                  <a:lnTo>
                    <a:pt x="2186774" y="174767"/>
                  </a:lnTo>
                  <a:lnTo>
                    <a:pt x="2166919" y="132949"/>
                  </a:lnTo>
                  <a:lnTo>
                    <a:pt x="2140436" y="95484"/>
                  </a:lnTo>
                  <a:lnTo>
                    <a:pt x="2108084" y="63131"/>
                  </a:lnTo>
                  <a:lnTo>
                    <a:pt x="2070619" y="36648"/>
                  </a:lnTo>
                  <a:lnTo>
                    <a:pt x="2028801" y="16793"/>
                  </a:lnTo>
                  <a:lnTo>
                    <a:pt x="1983388" y="4324"/>
                  </a:lnTo>
                  <a:lnTo>
                    <a:pt x="1935137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90903" y="2856024"/>
              <a:ext cx="2204085" cy="1610995"/>
            </a:xfrm>
            <a:custGeom>
              <a:avLst/>
              <a:gdLst/>
              <a:ahLst/>
              <a:cxnLst/>
              <a:rect l="l" t="t" r="r" b="b"/>
              <a:pathLst>
                <a:path w="2204084" h="1610995">
                  <a:moveTo>
                    <a:pt x="2203569" y="268431"/>
                  </a:moveTo>
                  <a:lnTo>
                    <a:pt x="2199244" y="220180"/>
                  </a:lnTo>
                  <a:lnTo>
                    <a:pt x="2186775" y="174766"/>
                  </a:lnTo>
                  <a:lnTo>
                    <a:pt x="2166920" y="132948"/>
                  </a:lnTo>
                  <a:lnTo>
                    <a:pt x="2140437" y="95484"/>
                  </a:lnTo>
                  <a:lnTo>
                    <a:pt x="2108084" y="63131"/>
                  </a:lnTo>
                  <a:lnTo>
                    <a:pt x="2070620" y="36648"/>
                  </a:lnTo>
                  <a:lnTo>
                    <a:pt x="2028802" y="16793"/>
                  </a:lnTo>
                  <a:lnTo>
                    <a:pt x="1983388" y="4324"/>
                  </a:lnTo>
                  <a:lnTo>
                    <a:pt x="1935138" y="0"/>
                  </a:lnTo>
                  <a:lnTo>
                    <a:pt x="268431" y="0"/>
                  </a:lnTo>
                  <a:lnTo>
                    <a:pt x="220180" y="4324"/>
                  </a:lnTo>
                  <a:lnTo>
                    <a:pt x="174766" y="16793"/>
                  </a:lnTo>
                  <a:lnTo>
                    <a:pt x="132948" y="36648"/>
                  </a:lnTo>
                  <a:lnTo>
                    <a:pt x="95484" y="63131"/>
                  </a:lnTo>
                  <a:lnTo>
                    <a:pt x="63131" y="95484"/>
                  </a:lnTo>
                  <a:lnTo>
                    <a:pt x="36648" y="132948"/>
                  </a:lnTo>
                  <a:lnTo>
                    <a:pt x="16793" y="174766"/>
                  </a:lnTo>
                  <a:lnTo>
                    <a:pt x="4324" y="220180"/>
                  </a:lnTo>
                  <a:lnTo>
                    <a:pt x="0" y="268431"/>
                  </a:lnTo>
                  <a:lnTo>
                    <a:pt x="0" y="1342129"/>
                  </a:lnTo>
                  <a:lnTo>
                    <a:pt x="4324" y="1390379"/>
                  </a:lnTo>
                  <a:lnTo>
                    <a:pt x="16793" y="1435793"/>
                  </a:lnTo>
                  <a:lnTo>
                    <a:pt x="36648" y="1477611"/>
                  </a:lnTo>
                  <a:lnTo>
                    <a:pt x="63131" y="1515075"/>
                  </a:lnTo>
                  <a:lnTo>
                    <a:pt x="95484" y="1547428"/>
                  </a:lnTo>
                  <a:lnTo>
                    <a:pt x="132948" y="1573911"/>
                  </a:lnTo>
                  <a:lnTo>
                    <a:pt x="174766" y="1593766"/>
                  </a:lnTo>
                  <a:lnTo>
                    <a:pt x="220180" y="1606235"/>
                  </a:lnTo>
                  <a:lnTo>
                    <a:pt x="268431" y="1610560"/>
                  </a:lnTo>
                  <a:lnTo>
                    <a:pt x="1935138" y="1610560"/>
                  </a:lnTo>
                  <a:lnTo>
                    <a:pt x="1983388" y="1606235"/>
                  </a:lnTo>
                  <a:lnTo>
                    <a:pt x="2028802" y="1593766"/>
                  </a:lnTo>
                  <a:lnTo>
                    <a:pt x="2070620" y="1573911"/>
                  </a:lnTo>
                  <a:lnTo>
                    <a:pt x="2108084" y="1547428"/>
                  </a:lnTo>
                  <a:lnTo>
                    <a:pt x="2140437" y="1515075"/>
                  </a:lnTo>
                  <a:lnTo>
                    <a:pt x="2166920" y="1477611"/>
                  </a:lnTo>
                  <a:lnTo>
                    <a:pt x="2186775" y="1435793"/>
                  </a:lnTo>
                  <a:lnTo>
                    <a:pt x="2199244" y="1390379"/>
                  </a:lnTo>
                  <a:lnTo>
                    <a:pt x="2203569" y="1342129"/>
                  </a:lnTo>
                  <a:lnTo>
                    <a:pt x="2203569" y="268431"/>
                  </a:lnTo>
                  <a:close/>
                </a:path>
              </a:pathLst>
            </a:custGeom>
            <a:ln w="9525">
              <a:solidFill>
                <a:srgbClr val="7F4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27500" y="2956052"/>
            <a:ext cx="1731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FF5745"/>
                </a:solidFill>
                <a:latin typeface="Century Gothic"/>
                <a:cs typeface="Century Gothic"/>
              </a:rPr>
              <a:t>Data</a:t>
            </a:r>
            <a:r>
              <a:rPr sz="1800" spc="-90" dirty="0">
                <a:solidFill>
                  <a:srgbClr val="FF5745"/>
                </a:solidFill>
                <a:latin typeface="Century Gothic"/>
                <a:cs typeface="Century Gothic"/>
              </a:rPr>
              <a:t> Warehouse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18605" y="886239"/>
            <a:ext cx="2166620" cy="1595120"/>
            <a:chOff x="5018605" y="886239"/>
            <a:chExt cx="2166620" cy="1595120"/>
          </a:xfrm>
        </p:grpSpPr>
        <p:sp>
          <p:nvSpPr>
            <p:cNvPr id="8" name="object 8"/>
            <p:cNvSpPr/>
            <p:nvPr/>
          </p:nvSpPr>
          <p:spPr>
            <a:xfrm>
              <a:off x="5023368" y="891001"/>
              <a:ext cx="2157095" cy="1585595"/>
            </a:xfrm>
            <a:custGeom>
              <a:avLst/>
              <a:gdLst/>
              <a:ahLst/>
              <a:cxnLst/>
              <a:rect l="l" t="t" r="r" b="b"/>
              <a:pathLst>
                <a:path w="2157095" h="1585595">
                  <a:moveTo>
                    <a:pt x="2156667" y="264182"/>
                  </a:moveTo>
                  <a:lnTo>
                    <a:pt x="2152410" y="216695"/>
                  </a:lnTo>
                  <a:lnTo>
                    <a:pt x="2140139" y="172000"/>
                  </a:lnTo>
                  <a:lnTo>
                    <a:pt x="2120598" y="130844"/>
                  </a:lnTo>
                  <a:lnTo>
                    <a:pt x="2094534" y="93973"/>
                  </a:lnTo>
                  <a:lnTo>
                    <a:pt x="2062694" y="62132"/>
                  </a:lnTo>
                  <a:lnTo>
                    <a:pt x="2025822" y="36068"/>
                  </a:lnTo>
                  <a:lnTo>
                    <a:pt x="1984666" y="16527"/>
                  </a:lnTo>
                  <a:lnTo>
                    <a:pt x="1939971" y="4256"/>
                  </a:lnTo>
                  <a:lnTo>
                    <a:pt x="1892484" y="0"/>
                  </a:lnTo>
                  <a:lnTo>
                    <a:pt x="264182" y="0"/>
                  </a:lnTo>
                  <a:lnTo>
                    <a:pt x="216694" y="4256"/>
                  </a:lnTo>
                  <a:lnTo>
                    <a:pt x="172000" y="16527"/>
                  </a:lnTo>
                  <a:lnTo>
                    <a:pt x="130844" y="36068"/>
                  </a:lnTo>
                  <a:lnTo>
                    <a:pt x="93972" y="62132"/>
                  </a:lnTo>
                  <a:lnTo>
                    <a:pt x="62132" y="93973"/>
                  </a:lnTo>
                  <a:lnTo>
                    <a:pt x="36068" y="130844"/>
                  </a:lnTo>
                  <a:lnTo>
                    <a:pt x="16527" y="172000"/>
                  </a:lnTo>
                  <a:lnTo>
                    <a:pt x="4256" y="216695"/>
                  </a:lnTo>
                  <a:lnTo>
                    <a:pt x="0" y="264182"/>
                  </a:lnTo>
                  <a:lnTo>
                    <a:pt x="0" y="1320886"/>
                  </a:lnTo>
                  <a:lnTo>
                    <a:pt x="4256" y="1368373"/>
                  </a:lnTo>
                  <a:lnTo>
                    <a:pt x="16527" y="1413067"/>
                  </a:lnTo>
                  <a:lnTo>
                    <a:pt x="36068" y="1454223"/>
                  </a:lnTo>
                  <a:lnTo>
                    <a:pt x="62132" y="1491095"/>
                  </a:lnTo>
                  <a:lnTo>
                    <a:pt x="93972" y="1522935"/>
                  </a:lnTo>
                  <a:lnTo>
                    <a:pt x="130844" y="1548999"/>
                  </a:lnTo>
                  <a:lnTo>
                    <a:pt x="172000" y="1568540"/>
                  </a:lnTo>
                  <a:lnTo>
                    <a:pt x="216694" y="1580811"/>
                  </a:lnTo>
                  <a:lnTo>
                    <a:pt x="264182" y="1585068"/>
                  </a:lnTo>
                  <a:lnTo>
                    <a:pt x="1892484" y="1585068"/>
                  </a:lnTo>
                  <a:lnTo>
                    <a:pt x="1939971" y="1580811"/>
                  </a:lnTo>
                  <a:lnTo>
                    <a:pt x="1984666" y="1568540"/>
                  </a:lnTo>
                  <a:lnTo>
                    <a:pt x="2025822" y="1548999"/>
                  </a:lnTo>
                  <a:lnTo>
                    <a:pt x="2062694" y="1522935"/>
                  </a:lnTo>
                  <a:lnTo>
                    <a:pt x="2094534" y="1491095"/>
                  </a:lnTo>
                  <a:lnTo>
                    <a:pt x="2120598" y="1454223"/>
                  </a:lnTo>
                  <a:lnTo>
                    <a:pt x="2140139" y="1413067"/>
                  </a:lnTo>
                  <a:lnTo>
                    <a:pt x="2152410" y="1368373"/>
                  </a:lnTo>
                  <a:lnTo>
                    <a:pt x="2156667" y="1320886"/>
                  </a:lnTo>
                  <a:lnTo>
                    <a:pt x="2156667" y="264182"/>
                  </a:lnTo>
                  <a:close/>
                </a:path>
              </a:pathLst>
            </a:custGeom>
            <a:ln w="9525">
              <a:solidFill>
                <a:srgbClr val="7F4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8487" y="1376484"/>
              <a:ext cx="521366" cy="60282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547098" y="2043176"/>
            <a:ext cx="11512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70" dirty="0">
                <a:solidFill>
                  <a:srgbClr val="192850"/>
                </a:solidFill>
                <a:latin typeface="Tahoma"/>
                <a:cs typeface="Tahoma"/>
              </a:rPr>
              <a:t>Amazon</a:t>
            </a:r>
            <a:r>
              <a:rPr sz="1500" b="1" spc="-135" dirty="0">
                <a:solidFill>
                  <a:srgbClr val="192850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192850"/>
                </a:solidFill>
                <a:latin typeface="Tahoma"/>
                <a:cs typeface="Tahoma"/>
              </a:rPr>
              <a:t>RDS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35115" y="3270031"/>
            <a:ext cx="4972050" cy="2479040"/>
            <a:chOff x="1335115" y="3270031"/>
            <a:chExt cx="4972050" cy="2479040"/>
          </a:xfrm>
        </p:grpSpPr>
        <p:sp>
          <p:nvSpPr>
            <p:cNvPr id="12" name="object 12"/>
            <p:cNvSpPr/>
            <p:nvPr/>
          </p:nvSpPr>
          <p:spPr>
            <a:xfrm>
              <a:off x="1335115" y="3332826"/>
              <a:ext cx="2480945" cy="676275"/>
            </a:xfrm>
            <a:custGeom>
              <a:avLst/>
              <a:gdLst/>
              <a:ahLst/>
              <a:cxnLst/>
              <a:rect l="l" t="t" r="r" b="b"/>
              <a:pathLst>
                <a:path w="2480945" h="676275">
                  <a:moveTo>
                    <a:pt x="2367836" y="0"/>
                  </a:moveTo>
                  <a:lnTo>
                    <a:pt x="112682" y="0"/>
                  </a:lnTo>
                  <a:lnTo>
                    <a:pt x="68821" y="8855"/>
                  </a:lnTo>
                  <a:lnTo>
                    <a:pt x="33003" y="33003"/>
                  </a:lnTo>
                  <a:lnTo>
                    <a:pt x="8855" y="68821"/>
                  </a:lnTo>
                  <a:lnTo>
                    <a:pt x="0" y="112682"/>
                  </a:lnTo>
                  <a:lnTo>
                    <a:pt x="0" y="563394"/>
                  </a:lnTo>
                  <a:lnTo>
                    <a:pt x="8855" y="607255"/>
                  </a:lnTo>
                  <a:lnTo>
                    <a:pt x="33003" y="643072"/>
                  </a:lnTo>
                  <a:lnTo>
                    <a:pt x="68821" y="667220"/>
                  </a:lnTo>
                  <a:lnTo>
                    <a:pt x="112682" y="676075"/>
                  </a:lnTo>
                  <a:lnTo>
                    <a:pt x="2367836" y="676075"/>
                  </a:lnTo>
                  <a:lnTo>
                    <a:pt x="2411696" y="667220"/>
                  </a:lnTo>
                  <a:lnTo>
                    <a:pt x="2447513" y="643072"/>
                  </a:lnTo>
                  <a:lnTo>
                    <a:pt x="2471662" y="607255"/>
                  </a:lnTo>
                  <a:lnTo>
                    <a:pt x="2480517" y="563394"/>
                  </a:lnTo>
                  <a:lnTo>
                    <a:pt x="2480517" y="112682"/>
                  </a:lnTo>
                  <a:lnTo>
                    <a:pt x="2471662" y="68821"/>
                  </a:lnTo>
                  <a:lnTo>
                    <a:pt x="2447513" y="33003"/>
                  </a:lnTo>
                  <a:lnTo>
                    <a:pt x="2411696" y="8855"/>
                  </a:lnTo>
                  <a:lnTo>
                    <a:pt x="2367836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8083" y="3270031"/>
              <a:ext cx="548639" cy="6035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2915" y="5263000"/>
              <a:ext cx="468335" cy="48568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74468" y="3507740"/>
            <a:ext cx="180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FFFFFF"/>
                </a:solidFill>
                <a:latin typeface="Century Gothic"/>
                <a:cs typeface="Century Gothic"/>
              </a:rPr>
              <a:t>JDBC</a:t>
            </a:r>
            <a:r>
              <a:rPr sz="1800" spc="-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Century Gothic"/>
                <a:cs typeface="Century Gothic"/>
              </a:rPr>
              <a:t>Connection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03996" y="4306835"/>
            <a:ext cx="2480945" cy="676275"/>
          </a:xfrm>
          <a:custGeom>
            <a:avLst/>
            <a:gdLst/>
            <a:ahLst/>
            <a:cxnLst/>
            <a:rect l="l" t="t" r="r" b="b"/>
            <a:pathLst>
              <a:path w="2480945" h="676275">
                <a:moveTo>
                  <a:pt x="2367834" y="0"/>
                </a:moveTo>
                <a:lnTo>
                  <a:pt x="112680" y="0"/>
                </a:lnTo>
                <a:lnTo>
                  <a:pt x="68820" y="8855"/>
                </a:lnTo>
                <a:lnTo>
                  <a:pt x="33003" y="33003"/>
                </a:lnTo>
                <a:lnTo>
                  <a:pt x="8854" y="68820"/>
                </a:lnTo>
                <a:lnTo>
                  <a:pt x="0" y="112680"/>
                </a:lnTo>
                <a:lnTo>
                  <a:pt x="0" y="563393"/>
                </a:lnTo>
                <a:lnTo>
                  <a:pt x="8854" y="607254"/>
                </a:lnTo>
                <a:lnTo>
                  <a:pt x="33003" y="643071"/>
                </a:lnTo>
                <a:lnTo>
                  <a:pt x="68820" y="667220"/>
                </a:lnTo>
                <a:lnTo>
                  <a:pt x="112680" y="676075"/>
                </a:lnTo>
                <a:lnTo>
                  <a:pt x="2367834" y="676075"/>
                </a:lnTo>
                <a:lnTo>
                  <a:pt x="2411695" y="667220"/>
                </a:lnTo>
                <a:lnTo>
                  <a:pt x="2447512" y="643071"/>
                </a:lnTo>
                <a:lnTo>
                  <a:pt x="2471660" y="607254"/>
                </a:lnTo>
                <a:lnTo>
                  <a:pt x="2480515" y="563393"/>
                </a:lnTo>
                <a:lnTo>
                  <a:pt x="2480515" y="112680"/>
                </a:lnTo>
                <a:lnTo>
                  <a:pt x="2471660" y="68820"/>
                </a:lnTo>
                <a:lnTo>
                  <a:pt x="2447512" y="33003"/>
                </a:lnTo>
                <a:lnTo>
                  <a:pt x="2411695" y="8855"/>
                </a:lnTo>
                <a:lnTo>
                  <a:pt x="2367834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68735" y="4483100"/>
            <a:ext cx="1950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FFFFFF"/>
                </a:solidFill>
                <a:latin typeface="Century Gothic"/>
                <a:cs typeface="Century Gothic"/>
              </a:rPr>
              <a:t>Object</a:t>
            </a:r>
            <a:r>
              <a:rPr sz="180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Century Gothic"/>
                <a:cs typeface="Century Gothic"/>
              </a:rPr>
              <a:t>Connection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36847" y="631291"/>
            <a:ext cx="8347075" cy="5622925"/>
            <a:chOff x="3736847" y="631291"/>
            <a:chExt cx="8347075" cy="5622925"/>
          </a:xfrm>
        </p:grpSpPr>
        <p:sp>
          <p:nvSpPr>
            <p:cNvPr id="19" name="object 19"/>
            <p:cNvSpPr/>
            <p:nvPr/>
          </p:nvSpPr>
          <p:spPr>
            <a:xfrm>
              <a:off x="7979116" y="636054"/>
              <a:ext cx="4100195" cy="5613400"/>
            </a:xfrm>
            <a:custGeom>
              <a:avLst/>
              <a:gdLst/>
              <a:ahLst/>
              <a:cxnLst/>
              <a:rect l="l" t="t" r="r" b="b"/>
              <a:pathLst>
                <a:path w="4100195" h="5613400">
                  <a:moveTo>
                    <a:pt x="3713247" y="0"/>
                  </a:moveTo>
                  <a:lnTo>
                    <a:pt x="386435" y="0"/>
                  </a:lnTo>
                  <a:lnTo>
                    <a:pt x="337961" y="3010"/>
                  </a:lnTo>
                  <a:lnTo>
                    <a:pt x="291285" y="11802"/>
                  </a:lnTo>
                  <a:lnTo>
                    <a:pt x="246767" y="26011"/>
                  </a:lnTo>
                  <a:lnTo>
                    <a:pt x="204770" y="45276"/>
                  </a:lnTo>
                  <a:lnTo>
                    <a:pt x="165656" y="69236"/>
                  </a:lnTo>
                  <a:lnTo>
                    <a:pt x="129788" y="97527"/>
                  </a:lnTo>
                  <a:lnTo>
                    <a:pt x="97527" y="129787"/>
                  </a:lnTo>
                  <a:lnTo>
                    <a:pt x="69236" y="165655"/>
                  </a:lnTo>
                  <a:lnTo>
                    <a:pt x="45277" y="204769"/>
                  </a:lnTo>
                  <a:lnTo>
                    <a:pt x="26011" y="246766"/>
                  </a:lnTo>
                  <a:lnTo>
                    <a:pt x="11802" y="291283"/>
                  </a:lnTo>
                  <a:lnTo>
                    <a:pt x="3010" y="337960"/>
                  </a:lnTo>
                  <a:lnTo>
                    <a:pt x="0" y="386434"/>
                  </a:lnTo>
                  <a:lnTo>
                    <a:pt x="0" y="5226489"/>
                  </a:lnTo>
                  <a:lnTo>
                    <a:pt x="3010" y="5274963"/>
                  </a:lnTo>
                  <a:lnTo>
                    <a:pt x="11802" y="5321640"/>
                  </a:lnTo>
                  <a:lnTo>
                    <a:pt x="26011" y="5366158"/>
                  </a:lnTo>
                  <a:lnTo>
                    <a:pt x="45277" y="5408155"/>
                  </a:lnTo>
                  <a:lnTo>
                    <a:pt x="69236" y="5447268"/>
                  </a:lnTo>
                  <a:lnTo>
                    <a:pt x="97527" y="5483136"/>
                  </a:lnTo>
                  <a:lnTo>
                    <a:pt x="129788" y="5515397"/>
                  </a:lnTo>
                  <a:lnTo>
                    <a:pt x="165656" y="5543688"/>
                  </a:lnTo>
                  <a:lnTo>
                    <a:pt x="204770" y="5567648"/>
                  </a:lnTo>
                  <a:lnTo>
                    <a:pt x="246767" y="5586913"/>
                  </a:lnTo>
                  <a:lnTo>
                    <a:pt x="291285" y="5601122"/>
                  </a:lnTo>
                  <a:lnTo>
                    <a:pt x="337961" y="5609914"/>
                  </a:lnTo>
                  <a:lnTo>
                    <a:pt x="386435" y="5612924"/>
                  </a:lnTo>
                  <a:lnTo>
                    <a:pt x="3713247" y="5612924"/>
                  </a:lnTo>
                  <a:lnTo>
                    <a:pt x="3761721" y="5609914"/>
                  </a:lnTo>
                  <a:lnTo>
                    <a:pt x="3808398" y="5601122"/>
                  </a:lnTo>
                  <a:lnTo>
                    <a:pt x="3852915" y="5586913"/>
                  </a:lnTo>
                  <a:lnTo>
                    <a:pt x="3894912" y="5567648"/>
                  </a:lnTo>
                  <a:lnTo>
                    <a:pt x="3934026" y="5543688"/>
                  </a:lnTo>
                  <a:lnTo>
                    <a:pt x="3969894" y="5515397"/>
                  </a:lnTo>
                  <a:lnTo>
                    <a:pt x="4002155" y="5483136"/>
                  </a:lnTo>
                  <a:lnTo>
                    <a:pt x="4030446" y="5447268"/>
                  </a:lnTo>
                  <a:lnTo>
                    <a:pt x="4054406" y="5408155"/>
                  </a:lnTo>
                  <a:lnTo>
                    <a:pt x="4073671" y="5366158"/>
                  </a:lnTo>
                  <a:lnTo>
                    <a:pt x="4087881" y="5321640"/>
                  </a:lnTo>
                  <a:lnTo>
                    <a:pt x="4096672" y="5274963"/>
                  </a:lnTo>
                  <a:lnTo>
                    <a:pt x="4099683" y="5226489"/>
                  </a:lnTo>
                  <a:lnTo>
                    <a:pt x="4099683" y="386434"/>
                  </a:lnTo>
                  <a:lnTo>
                    <a:pt x="4096672" y="337960"/>
                  </a:lnTo>
                  <a:lnTo>
                    <a:pt x="4087881" y="291283"/>
                  </a:lnTo>
                  <a:lnTo>
                    <a:pt x="4073671" y="246766"/>
                  </a:lnTo>
                  <a:lnTo>
                    <a:pt x="4054406" y="204769"/>
                  </a:lnTo>
                  <a:lnTo>
                    <a:pt x="4030446" y="165655"/>
                  </a:lnTo>
                  <a:lnTo>
                    <a:pt x="4002155" y="129787"/>
                  </a:lnTo>
                  <a:lnTo>
                    <a:pt x="3969894" y="97527"/>
                  </a:lnTo>
                  <a:lnTo>
                    <a:pt x="3934026" y="69236"/>
                  </a:lnTo>
                  <a:lnTo>
                    <a:pt x="3894912" y="45276"/>
                  </a:lnTo>
                  <a:lnTo>
                    <a:pt x="3852915" y="26011"/>
                  </a:lnTo>
                  <a:lnTo>
                    <a:pt x="3808398" y="11802"/>
                  </a:lnTo>
                  <a:lnTo>
                    <a:pt x="3761721" y="3010"/>
                  </a:lnTo>
                  <a:lnTo>
                    <a:pt x="3713247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79116" y="636054"/>
              <a:ext cx="4100195" cy="5613400"/>
            </a:xfrm>
            <a:custGeom>
              <a:avLst/>
              <a:gdLst/>
              <a:ahLst/>
              <a:cxnLst/>
              <a:rect l="l" t="t" r="r" b="b"/>
              <a:pathLst>
                <a:path w="4100195" h="5613400">
                  <a:moveTo>
                    <a:pt x="4099683" y="386434"/>
                  </a:moveTo>
                  <a:lnTo>
                    <a:pt x="4096672" y="337961"/>
                  </a:lnTo>
                  <a:lnTo>
                    <a:pt x="4087880" y="291284"/>
                  </a:lnTo>
                  <a:lnTo>
                    <a:pt x="4073671" y="246766"/>
                  </a:lnTo>
                  <a:lnTo>
                    <a:pt x="4054406" y="204769"/>
                  </a:lnTo>
                  <a:lnTo>
                    <a:pt x="4030446" y="165656"/>
                  </a:lnTo>
                  <a:lnTo>
                    <a:pt x="4002155" y="129788"/>
                  </a:lnTo>
                  <a:lnTo>
                    <a:pt x="3969894" y="97527"/>
                  </a:lnTo>
                  <a:lnTo>
                    <a:pt x="3934026" y="69236"/>
                  </a:lnTo>
                  <a:lnTo>
                    <a:pt x="3894913" y="45276"/>
                  </a:lnTo>
                  <a:lnTo>
                    <a:pt x="3852916" y="26011"/>
                  </a:lnTo>
                  <a:lnTo>
                    <a:pt x="3808398" y="11802"/>
                  </a:lnTo>
                  <a:lnTo>
                    <a:pt x="3761721" y="3010"/>
                  </a:lnTo>
                  <a:lnTo>
                    <a:pt x="3713248" y="0"/>
                  </a:lnTo>
                  <a:lnTo>
                    <a:pt x="386435" y="0"/>
                  </a:lnTo>
                  <a:lnTo>
                    <a:pt x="337961" y="3010"/>
                  </a:lnTo>
                  <a:lnTo>
                    <a:pt x="291284" y="11802"/>
                  </a:lnTo>
                  <a:lnTo>
                    <a:pt x="246766" y="26011"/>
                  </a:lnTo>
                  <a:lnTo>
                    <a:pt x="204770" y="45276"/>
                  </a:lnTo>
                  <a:lnTo>
                    <a:pt x="165656" y="69236"/>
                  </a:lnTo>
                  <a:lnTo>
                    <a:pt x="129788" y="97527"/>
                  </a:lnTo>
                  <a:lnTo>
                    <a:pt x="97527" y="129788"/>
                  </a:lnTo>
                  <a:lnTo>
                    <a:pt x="69236" y="165656"/>
                  </a:lnTo>
                  <a:lnTo>
                    <a:pt x="45276" y="204769"/>
                  </a:lnTo>
                  <a:lnTo>
                    <a:pt x="26011" y="246766"/>
                  </a:lnTo>
                  <a:lnTo>
                    <a:pt x="11802" y="291284"/>
                  </a:lnTo>
                  <a:lnTo>
                    <a:pt x="3010" y="337961"/>
                  </a:lnTo>
                  <a:lnTo>
                    <a:pt x="0" y="386434"/>
                  </a:lnTo>
                  <a:lnTo>
                    <a:pt x="0" y="5226490"/>
                  </a:lnTo>
                  <a:lnTo>
                    <a:pt x="3010" y="5274963"/>
                  </a:lnTo>
                  <a:lnTo>
                    <a:pt x="11802" y="5321640"/>
                  </a:lnTo>
                  <a:lnTo>
                    <a:pt x="26011" y="5366158"/>
                  </a:lnTo>
                  <a:lnTo>
                    <a:pt x="45276" y="5408155"/>
                  </a:lnTo>
                  <a:lnTo>
                    <a:pt x="69236" y="5447268"/>
                  </a:lnTo>
                  <a:lnTo>
                    <a:pt x="97527" y="5483136"/>
                  </a:lnTo>
                  <a:lnTo>
                    <a:pt x="129788" y="5515397"/>
                  </a:lnTo>
                  <a:lnTo>
                    <a:pt x="165656" y="5543688"/>
                  </a:lnTo>
                  <a:lnTo>
                    <a:pt x="204770" y="5567648"/>
                  </a:lnTo>
                  <a:lnTo>
                    <a:pt x="246766" y="5586913"/>
                  </a:lnTo>
                  <a:lnTo>
                    <a:pt x="291284" y="5601122"/>
                  </a:lnTo>
                  <a:lnTo>
                    <a:pt x="337961" y="5609914"/>
                  </a:lnTo>
                  <a:lnTo>
                    <a:pt x="386435" y="5612925"/>
                  </a:lnTo>
                  <a:lnTo>
                    <a:pt x="3713248" y="5612925"/>
                  </a:lnTo>
                  <a:lnTo>
                    <a:pt x="3761721" y="5609914"/>
                  </a:lnTo>
                  <a:lnTo>
                    <a:pt x="3808398" y="5601122"/>
                  </a:lnTo>
                  <a:lnTo>
                    <a:pt x="3852916" y="5586913"/>
                  </a:lnTo>
                  <a:lnTo>
                    <a:pt x="3894913" y="5567648"/>
                  </a:lnTo>
                  <a:lnTo>
                    <a:pt x="3934026" y="5543688"/>
                  </a:lnTo>
                  <a:lnTo>
                    <a:pt x="3969894" y="5515397"/>
                  </a:lnTo>
                  <a:lnTo>
                    <a:pt x="4002155" y="5483136"/>
                  </a:lnTo>
                  <a:lnTo>
                    <a:pt x="4030446" y="5447268"/>
                  </a:lnTo>
                  <a:lnTo>
                    <a:pt x="4054406" y="5408155"/>
                  </a:lnTo>
                  <a:lnTo>
                    <a:pt x="4073671" y="5366158"/>
                  </a:lnTo>
                  <a:lnTo>
                    <a:pt x="4087880" y="5321640"/>
                  </a:lnTo>
                  <a:lnTo>
                    <a:pt x="4096672" y="5274963"/>
                  </a:lnTo>
                  <a:lnTo>
                    <a:pt x="4099683" y="5226490"/>
                  </a:lnTo>
                  <a:lnTo>
                    <a:pt x="4099683" y="386434"/>
                  </a:lnTo>
                  <a:close/>
                </a:path>
              </a:pathLst>
            </a:custGeom>
            <a:ln w="9525">
              <a:solidFill>
                <a:srgbClr val="7F4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08586" y="1153593"/>
              <a:ext cx="3641090" cy="1209040"/>
            </a:xfrm>
            <a:custGeom>
              <a:avLst/>
              <a:gdLst/>
              <a:ahLst/>
              <a:cxnLst/>
              <a:rect l="l" t="t" r="r" b="b"/>
              <a:pathLst>
                <a:path w="3641090" h="1209039">
                  <a:moveTo>
                    <a:pt x="3439279" y="0"/>
                  </a:moveTo>
                  <a:lnTo>
                    <a:pt x="201463" y="0"/>
                  </a:lnTo>
                  <a:lnTo>
                    <a:pt x="155269" y="5320"/>
                  </a:lnTo>
                  <a:lnTo>
                    <a:pt x="112864" y="20476"/>
                  </a:lnTo>
                  <a:lnTo>
                    <a:pt x="75458" y="44259"/>
                  </a:lnTo>
                  <a:lnTo>
                    <a:pt x="44259" y="75458"/>
                  </a:lnTo>
                  <a:lnTo>
                    <a:pt x="20476" y="112864"/>
                  </a:lnTo>
                  <a:lnTo>
                    <a:pt x="5320" y="155269"/>
                  </a:lnTo>
                  <a:lnTo>
                    <a:pt x="0" y="201462"/>
                  </a:lnTo>
                  <a:lnTo>
                    <a:pt x="0" y="1007292"/>
                  </a:lnTo>
                  <a:lnTo>
                    <a:pt x="5320" y="1053486"/>
                  </a:lnTo>
                  <a:lnTo>
                    <a:pt x="20476" y="1095891"/>
                  </a:lnTo>
                  <a:lnTo>
                    <a:pt x="44259" y="1133297"/>
                  </a:lnTo>
                  <a:lnTo>
                    <a:pt x="75458" y="1164496"/>
                  </a:lnTo>
                  <a:lnTo>
                    <a:pt x="112864" y="1188278"/>
                  </a:lnTo>
                  <a:lnTo>
                    <a:pt x="155269" y="1203434"/>
                  </a:lnTo>
                  <a:lnTo>
                    <a:pt x="201463" y="1208755"/>
                  </a:lnTo>
                  <a:lnTo>
                    <a:pt x="3439279" y="1208755"/>
                  </a:lnTo>
                  <a:lnTo>
                    <a:pt x="3485473" y="1203434"/>
                  </a:lnTo>
                  <a:lnTo>
                    <a:pt x="3527878" y="1188278"/>
                  </a:lnTo>
                  <a:lnTo>
                    <a:pt x="3565284" y="1164496"/>
                  </a:lnTo>
                  <a:lnTo>
                    <a:pt x="3596484" y="1133297"/>
                  </a:lnTo>
                  <a:lnTo>
                    <a:pt x="3620266" y="1095891"/>
                  </a:lnTo>
                  <a:lnTo>
                    <a:pt x="3635422" y="1053486"/>
                  </a:lnTo>
                  <a:lnTo>
                    <a:pt x="3640743" y="1007292"/>
                  </a:lnTo>
                  <a:lnTo>
                    <a:pt x="3640743" y="201462"/>
                  </a:lnTo>
                  <a:lnTo>
                    <a:pt x="3635422" y="155269"/>
                  </a:lnTo>
                  <a:lnTo>
                    <a:pt x="3620266" y="112864"/>
                  </a:lnTo>
                  <a:lnTo>
                    <a:pt x="3596484" y="75458"/>
                  </a:lnTo>
                  <a:lnTo>
                    <a:pt x="3565284" y="44259"/>
                  </a:lnTo>
                  <a:lnTo>
                    <a:pt x="3527878" y="20476"/>
                  </a:lnTo>
                  <a:lnTo>
                    <a:pt x="3485473" y="5320"/>
                  </a:lnTo>
                  <a:lnTo>
                    <a:pt x="343927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4279" y="1584960"/>
              <a:ext cx="1377696" cy="215493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04780" y="1683534"/>
              <a:ext cx="1219200" cy="1994535"/>
            </a:xfrm>
            <a:custGeom>
              <a:avLst/>
              <a:gdLst/>
              <a:ahLst/>
              <a:cxnLst/>
              <a:rect l="l" t="t" r="r" b="b"/>
              <a:pathLst>
                <a:path w="1219200" h="1994535">
                  <a:moveTo>
                    <a:pt x="1168161" y="58522"/>
                  </a:moveTo>
                  <a:lnTo>
                    <a:pt x="0" y="1980735"/>
                  </a:lnTo>
                  <a:lnTo>
                    <a:pt x="21706" y="1993926"/>
                  </a:lnTo>
                  <a:lnTo>
                    <a:pt x="1189867" y="71714"/>
                  </a:lnTo>
                  <a:lnTo>
                    <a:pt x="1168161" y="58522"/>
                  </a:lnTo>
                  <a:close/>
                </a:path>
                <a:path w="1219200" h="1994535">
                  <a:moveTo>
                    <a:pt x="1214649" y="47669"/>
                  </a:moveTo>
                  <a:lnTo>
                    <a:pt x="1174757" y="47669"/>
                  </a:lnTo>
                  <a:lnTo>
                    <a:pt x="1196463" y="60860"/>
                  </a:lnTo>
                  <a:lnTo>
                    <a:pt x="1189867" y="71714"/>
                  </a:lnTo>
                  <a:lnTo>
                    <a:pt x="1211573" y="84905"/>
                  </a:lnTo>
                  <a:lnTo>
                    <a:pt x="1214649" y="47669"/>
                  </a:lnTo>
                  <a:close/>
                </a:path>
                <a:path w="1219200" h="1994535">
                  <a:moveTo>
                    <a:pt x="1174757" y="47669"/>
                  </a:moveTo>
                  <a:lnTo>
                    <a:pt x="1168161" y="58522"/>
                  </a:lnTo>
                  <a:lnTo>
                    <a:pt x="1189867" y="71714"/>
                  </a:lnTo>
                  <a:lnTo>
                    <a:pt x="1196463" y="60860"/>
                  </a:lnTo>
                  <a:lnTo>
                    <a:pt x="1174757" y="47669"/>
                  </a:lnTo>
                  <a:close/>
                </a:path>
                <a:path w="1219200" h="1994535">
                  <a:moveTo>
                    <a:pt x="1218587" y="0"/>
                  </a:moveTo>
                  <a:lnTo>
                    <a:pt x="1146455" y="45331"/>
                  </a:lnTo>
                  <a:lnTo>
                    <a:pt x="1168161" y="58522"/>
                  </a:lnTo>
                  <a:lnTo>
                    <a:pt x="1174757" y="47669"/>
                  </a:lnTo>
                  <a:lnTo>
                    <a:pt x="1214649" y="47669"/>
                  </a:lnTo>
                  <a:lnTo>
                    <a:pt x="1218587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3423" y="3563112"/>
              <a:ext cx="1335024" cy="2377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815530" y="3623825"/>
              <a:ext cx="1175385" cy="76200"/>
            </a:xfrm>
            <a:custGeom>
              <a:avLst/>
              <a:gdLst/>
              <a:ahLst/>
              <a:cxnLst/>
              <a:rect l="l" t="t" r="r" b="b"/>
              <a:pathLst>
                <a:path w="1175385" h="76200">
                  <a:moveTo>
                    <a:pt x="1150502" y="25295"/>
                  </a:moveTo>
                  <a:lnTo>
                    <a:pt x="1111770" y="25295"/>
                  </a:lnTo>
                  <a:lnTo>
                    <a:pt x="1111976" y="50695"/>
                  </a:lnTo>
                  <a:lnTo>
                    <a:pt x="1099278" y="50799"/>
                  </a:lnTo>
                  <a:lnTo>
                    <a:pt x="1099484" y="76197"/>
                  </a:lnTo>
                  <a:lnTo>
                    <a:pt x="1175372" y="37478"/>
                  </a:lnTo>
                  <a:lnTo>
                    <a:pt x="1150502" y="25295"/>
                  </a:lnTo>
                  <a:close/>
                </a:path>
                <a:path w="1175385" h="76200">
                  <a:moveTo>
                    <a:pt x="1099071" y="25399"/>
                  </a:moveTo>
                  <a:lnTo>
                    <a:pt x="0" y="34339"/>
                  </a:lnTo>
                  <a:lnTo>
                    <a:pt x="205" y="59739"/>
                  </a:lnTo>
                  <a:lnTo>
                    <a:pt x="1099278" y="50799"/>
                  </a:lnTo>
                  <a:lnTo>
                    <a:pt x="1099071" y="25399"/>
                  </a:lnTo>
                  <a:close/>
                </a:path>
                <a:path w="1175385" h="76200">
                  <a:moveTo>
                    <a:pt x="1111770" y="25295"/>
                  </a:moveTo>
                  <a:lnTo>
                    <a:pt x="1099071" y="25399"/>
                  </a:lnTo>
                  <a:lnTo>
                    <a:pt x="1099278" y="50799"/>
                  </a:lnTo>
                  <a:lnTo>
                    <a:pt x="1111976" y="50695"/>
                  </a:lnTo>
                  <a:lnTo>
                    <a:pt x="1111770" y="25295"/>
                  </a:lnTo>
                  <a:close/>
                </a:path>
                <a:path w="1175385" h="76200">
                  <a:moveTo>
                    <a:pt x="1098864" y="0"/>
                  </a:moveTo>
                  <a:lnTo>
                    <a:pt x="1099071" y="25399"/>
                  </a:lnTo>
                  <a:lnTo>
                    <a:pt x="1150502" y="25295"/>
                  </a:lnTo>
                  <a:lnTo>
                    <a:pt x="109886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6847" y="4611623"/>
              <a:ext cx="1371600" cy="95402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77604" y="4634215"/>
              <a:ext cx="1213485" cy="793115"/>
            </a:xfrm>
            <a:custGeom>
              <a:avLst/>
              <a:gdLst/>
              <a:ahLst/>
              <a:cxnLst/>
              <a:rect l="l" t="t" r="r" b="b"/>
              <a:pathLst>
                <a:path w="1213485" h="793114">
                  <a:moveTo>
                    <a:pt x="1142452" y="761977"/>
                  </a:moveTo>
                  <a:lnTo>
                    <a:pt x="1128635" y="783291"/>
                  </a:lnTo>
                  <a:lnTo>
                    <a:pt x="1213299" y="792773"/>
                  </a:lnTo>
                  <a:lnTo>
                    <a:pt x="1199240" y="768885"/>
                  </a:lnTo>
                  <a:lnTo>
                    <a:pt x="1153107" y="768885"/>
                  </a:lnTo>
                  <a:lnTo>
                    <a:pt x="1142452" y="761977"/>
                  </a:lnTo>
                  <a:close/>
                </a:path>
                <a:path w="1213485" h="793114">
                  <a:moveTo>
                    <a:pt x="1156269" y="740665"/>
                  </a:moveTo>
                  <a:lnTo>
                    <a:pt x="1142452" y="761977"/>
                  </a:lnTo>
                  <a:lnTo>
                    <a:pt x="1153107" y="768885"/>
                  </a:lnTo>
                  <a:lnTo>
                    <a:pt x="1166925" y="747574"/>
                  </a:lnTo>
                  <a:lnTo>
                    <a:pt x="1156269" y="740665"/>
                  </a:lnTo>
                  <a:close/>
                </a:path>
                <a:path w="1213485" h="793114">
                  <a:moveTo>
                    <a:pt x="1170086" y="719352"/>
                  </a:moveTo>
                  <a:lnTo>
                    <a:pt x="1156269" y="740665"/>
                  </a:lnTo>
                  <a:lnTo>
                    <a:pt x="1166925" y="747574"/>
                  </a:lnTo>
                  <a:lnTo>
                    <a:pt x="1153107" y="768885"/>
                  </a:lnTo>
                  <a:lnTo>
                    <a:pt x="1199240" y="768885"/>
                  </a:lnTo>
                  <a:lnTo>
                    <a:pt x="1170086" y="719352"/>
                  </a:lnTo>
                  <a:close/>
                </a:path>
                <a:path w="1213485" h="793114">
                  <a:moveTo>
                    <a:pt x="13816" y="0"/>
                  </a:moveTo>
                  <a:lnTo>
                    <a:pt x="0" y="21313"/>
                  </a:lnTo>
                  <a:lnTo>
                    <a:pt x="1142452" y="761977"/>
                  </a:lnTo>
                  <a:lnTo>
                    <a:pt x="1156269" y="740665"/>
                  </a:lnTo>
                  <a:lnTo>
                    <a:pt x="1381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559569" y="770635"/>
            <a:ext cx="541210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6790" algn="ctr">
              <a:lnSpc>
                <a:spcPts val="1945"/>
              </a:lnSpc>
              <a:spcBef>
                <a:spcPts val="100"/>
              </a:spcBef>
            </a:pPr>
            <a:r>
              <a:rPr sz="1800" spc="60" dirty="0">
                <a:solidFill>
                  <a:srgbClr val="006D8F"/>
                </a:solidFill>
                <a:latin typeface="Century Gothic"/>
                <a:cs typeface="Century Gothic"/>
              </a:rPr>
              <a:t>Built-In</a:t>
            </a:r>
            <a:r>
              <a:rPr sz="1800" spc="-65" dirty="0">
                <a:solidFill>
                  <a:srgbClr val="006D8F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006D8F"/>
                </a:solidFill>
                <a:latin typeface="Century Gothic"/>
                <a:cs typeface="Century Gothic"/>
              </a:rPr>
              <a:t>Classifiers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1630"/>
              </a:lnSpc>
            </a:pPr>
            <a:r>
              <a:rPr sz="1800" spc="-125" dirty="0">
                <a:solidFill>
                  <a:srgbClr val="FF5745"/>
                </a:solidFill>
                <a:latin typeface="Century Gothic"/>
                <a:cs typeface="Century Gothic"/>
              </a:rPr>
              <a:t>Databases</a:t>
            </a:r>
            <a:endParaRPr sz="1800">
              <a:latin typeface="Century Gothic"/>
              <a:cs typeface="Century Gothic"/>
            </a:endParaRPr>
          </a:p>
          <a:p>
            <a:pPr marL="3527425" algn="ctr">
              <a:lnSpc>
                <a:spcPts val="1810"/>
              </a:lnSpc>
            </a:pPr>
            <a:r>
              <a:rPr sz="1800" spc="-30" dirty="0">
                <a:solidFill>
                  <a:srgbClr val="FFFFFF"/>
                </a:solidFill>
                <a:latin typeface="Century Gothic"/>
                <a:cs typeface="Century Gothic"/>
              </a:rPr>
              <a:t>MySQL</a:t>
            </a:r>
            <a:endParaRPr sz="1800">
              <a:latin typeface="Century Gothic"/>
              <a:cs typeface="Century Gothic"/>
            </a:endParaRPr>
          </a:p>
          <a:p>
            <a:pPr marL="3527425" algn="ctr">
              <a:lnSpc>
                <a:spcPts val="2125"/>
              </a:lnSpc>
            </a:pPr>
            <a:r>
              <a:rPr sz="1800" spc="-75" dirty="0">
                <a:solidFill>
                  <a:srgbClr val="FFFFFF"/>
                </a:solidFill>
                <a:latin typeface="Century Gothic"/>
                <a:cs typeface="Century Gothic"/>
              </a:rPr>
              <a:t>MariaDB</a:t>
            </a:r>
            <a:endParaRPr sz="1800">
              <a:latin typeface="Century Gothic"/>
              <a:cs typeface="Century Gothic"/>
            </a:endParaRPr>
          </a:p>
          <a:p>
            <a:pPr marL="3527425" algn="ctr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PostreSQL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64659" y="2008123"/>
            <a:ext cx="728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FFFFFF"/>
                </a:solidFill>
                <a:latin typeface="Century Gothic"/>
                <a:cs typeface="Century Gothic"/>
              </a:rPr>
              <a:t>Aurora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202423" y="1432560"/>
            <a:ext cx="4653280" cy="4081779"/>
            <a:chOff x="7202423" y="1432560"/>
            <a:chExt cx="4653280" cy="4081779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2423" y="1432560"/>
              <a:ext cx="701040" cy="23774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245308" y="1493078"/>
              <a:ext cx="541655" cy="76200"/>
            </a:xfrm>
            <a:custGeom>
              <a:avLst/>
              <a:gdLst/>
              <a:ahLst/>
              <a:cxnLst/>
              <a:rect l="l" t="t" r="r" b="b"/>
              <a:pathLst>
                <a:path w="541654" h="76200">
                  <a:moveTo>
                    <a:pt x="515992" y="25369"/>
                  </a:moveTo>
                  <a:lnTo>
                    <a:pt x="477702" y="25369"/>
                  </a:lnTo>
                  <a:lnTo>
                    <a:pt x="477766" y="50769"/>
                  </a:lnTo>
                  <a:lnTo>
                    <a:pt x="465065" y="50800"/>
                  </a:lnTo>
                  <a:lnTo>
                    <a:pt x="465128" y="76200"/>
                  </a:lnTo>
                  <a:lnTo>
                    <a:pt x="541234" y="37913"/>
                  </a:lnTo>
                  <a:lnTo>
                    <a:pt x="515992" y="25369"/>
                  </a:lnTo>
                  <a:close/>
                </a:path>
                <a:path w="541654" h="76200">
                  <a:moveTo>
                    <a:pt x="465003" y="25400"/>
                  </a:moveTo>
                  <a:lnTo>
                    <a:pt x="0" y="26545"/>
                  </a:lnTo>
                  <a:lnTo>
                    <a:pt x="62" y="51945"/>
                  </a:lnTo>
                  <a:lnTo>
                    <a:pt x="465065" y="50800"/>
                  </a:lnTo>
                  <a:lnTo>
                    <a:pt x="465003" y="25400"/>
                  </a:lnTo>
                  <a:close/>
                </a:path>
                <a:path w="541654" h="76200">
                  <a:moveTo>
                    <a:pt x="477702" y="25369"/>
                  </a:moveTo>
                  <a:lnTo>
                    <a:pt x="465003" y="25400"/>
                  </a:lnTo>
                  <a:lnTo>
                    <a:pt x="465065" y="50800"/>
                  </a:lnTo>
                  <a:lnTo>
                    <a:pt x="477766" y="50769"/>
                  </a:lnTo>
                  <a:lnTo>
                    <a:pt x="477702" y="25369"/>
                  </a:lnTo>
                  <a:close/>
                </a:path>
                <a:path w="541654" h="76200">
                  <a:moveTo>
                    <a:pt x="464940" y="0"/>
                  </a:moveTo>
                  <a:lnTo>
                    <a:pt x="465003" y="25400"/>
                  </a:lnTo>
                  <a:lnTo>
                    <a:pt x="515992" y="25369"/>
                  </a:lnTo>
                  <a:lnTo>
                    <a:pt x="46494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9855" y="2990088"/>
              <a:ext cx="810768" cy="23774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71437" y="3050255"/>
              <a:ext cx="652145" cy="76200"/>
            </a:xfrm>
            <a:custGeom>
              <a:avLst/>
              <a:gdLst/>
              <a:ahLst/>
              <a:cxnLst/>
              <a:rect l="l" t="t" r="r" b="b"/>
              <a:pathLst>
                <a:path w="652145" h="76200">
                  <a:moveTo>
                    <a:pt x="575692" y="50799"/>
                  </a:moveTo>
                  <a:lnTo>
                    <a:pt x="575692" y="76200"/>
                  </a:lnTo>
                  <a:lnTo>
                    <a:pt x="626492" y="50800"/>
                  </a:lnTo>
                  <a:lnTo>
                    <a:pt x="575692" y="50799"/>
                  </a:lnTo>
                  <a:close/>
                </a:path>
                <a:path w="652145" h="76200">
                  <a:moveTo>
                    <a:pt x="575692" y="25399"/>
                  </a:moveTo>
                  <a:lnTo>
                    <a:pt x="575692" y="50799"/>
                  </a:lnTo>
                  <a:lnTo>
                    <a:pt x="588392" y="50800"/>
                  </a:lnTo>
                  <a:lnTo>
                    <a:pt x="588392" y="25400"/>
                  </a:lnTo>
                  <a:lnTo>
                    <a:pt x="575692" y="25399"/>
                  </a:lnTo>
                  <a:close/>
                </a:path>
                <a:path w="652145" h="76200">
                  <a:moveTo>
                    <a:pt x="575692" y="0"/>
                  </a:moveTo>
                  <a:lnTo>
                    <a:pt x="575692" y="25399"/>
                  </a:lnTo>
                  <a:lnTo>
                    <a:pt x="588392" y="25400"/>
                  </a:lnTo>
                  <a:lnTo>
                    <a:pt x="588392" y="50800"/>
                  </a:lnTo>
                  <a:lnTo>
                    <a:pt x="626494" y="50798"/>
                  </a:lnTo>
                  <a:lnTo>
                    <a:pt x="651892" y="38100"/>
                  </a:lnTo>
                  <a:lnTo>
                    <a:pt x="575692" y="0"/>
                  </a:lnTo>
                  <a:close/>
                </a:path>
                <a:path w="652145" h="76200">
                  <a:moveTo>
                    <a:pt x="0" y="25398"/>
                  </a:moveTo>
                  <a:lnTo>
                    <a:pt x="0" y="50798"/>
                  </a:lnTo>
                  <a:lnTo>
                    <a:pt x="575692" y="50799"/>
                  </a:lnTo>
                  <a:lnTo>
                    <a:pt x="575692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5095" y="5279136"/>
              <a:ext cx="795527" cy="23469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285313" y="5338528"/>
              <a:ext cx="638175" cy="76200"/>
            </a:xfrm>
            <a:custGeom>
              <a:avLst/>
              <a:gdLst/>
              <a:ahLst/>
              <a:cxnLst/>
              <a:rect l="l" t="t" r="r" b="b"/>
              <a:pathLst>
                <a:path w="638175" h="76200">
                  <a:moveTo>
                    <a:pt x="561816" y="50799"/>
                  </a:moveTo>
                  <a:lnTo>
                    <a:pt x="561816" y="76199"/>
                  </a:lnTo>
                  <a:lnTo>
                    <a:pt x="612616" y="50799"/>
                  </a:lnTo>
                  <a:lnTo>
                    <a:pt x="561816" y="50799"/>
                  </a:lnTo>
                  <a:close/>
                </a:path>
                <a:path w="638175" h="76200">
                  <a:moveTo>
                    <a:pt x="561816" y="25399"/>
                  </a:moveTo>
                  <a:lnTo>
                    <a:pt x="561816" y="50799"/>
                  </a:lnTo>
                  <a:lnTo>
                    <a:pt x="574517" y="50799"/>
                  </a:lnTo>
                  <a:lnTo>
                    <a:pt x="574517" y="25399"/>
                  </a:lnTo>
                  <a:lnTo>
                    <a:pt x="561816" y="25399"/>
                  </a:lnTo>
                  <a:close/>
                </a:path>
                <a:path w="638175" h="76200">
                  <a:moveTo>
                    <a:pt x="561816" y="0"/>
                  </a:moveTo>
                  <a:lnTo>
                    <a:pt x="561816" y="25399"/>
                  </a:lnTo>
                  <a:lnTo>
                    <a:pt x="574517" y="25399"/>
                  </a:lnTo>
                  <a:lnTo>
                    <a:pt x="574517" y="50799"/>
                  </a:lnTo>
                  <a:lnTo>
                    <a:pt x="612618" y="50798"/>
                  </a:lnTo>
                  <a:lnTo>
                    <a:pt x="638016" y="38099"/>
                  </a:lnTo>
                  <a:lnTo>
                    <a:pt x="561816" y="0"/>
                  </a:lnTo>
                  <a:close/>
                </a:path>
                <a:path w="638175" h="76200">
                  <a:moveTo>
                    <a:pt x="0" y="25398"/>
                  </a:moveTo>
                  <a:lnTo>
                    <a:pt x="0" y="50798"/>
                  </a:lnTo>
                  <a:lnTo>
                    <a:pt x="561816" y="50799"/>
                  </a:lnTo>
                  <a:lnTo>
                    <a:pt x="561816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33613" y="2470546"/>
              <a:ext cx="3622675" cy="706120"/>
            </a:xfrm>
            <a:custGeom>
              <a:avLst/>
              <a:gdLst/>
              <a:ahLst/>
              <a:cxnLst/>
              <a:rect l="l" t="t" r="r" b="b"/>
              <a:pathLst>
                <a:path w="3622675" h="706119">
                  <a:moveTo>
                    <a:pt x="3504388" y="0"/>
                  </a:moveTo>
                  <a:lnTo>
                    <a:pt x="117682" y="0"/>
                  </a:lnTo>
                  <a:lnTo>
                    <a:pt x="71874" y="9247"/>
                  </a:lnTo>
                  <a:lnTo>
                    <a:pt x="34467" y="34467"/>
                  </a:lnTo>
                  <a:lnTo>
                    <a:pt x="9247" y="71874"/>
                  </a:lnTo>
                  <a:lnTo>
                    <a:pt x="0" y="117682"/>
                  </a:lnTo>
                  <a:lnTo>
                    <a:pt x="0" y="588390"/>
                  </a:lnTo>
                  <a:lnTo>
                    <a:pt x="9247" y="634197"/>
                  </a:lnTo>
                  <a:lnTo>
                    <a:pt x="34467" y="671604"/>
                  </a:lnTo>
                  <a:lnTo>
                    <a:pt x="71874" y="696824"/>
                  </a:lnTo>
                  <a:lnTo>
                    <a:pt x="117682" y="706073"/>
                  </a:lnTo>
                  <a:lnTo>
                    <a:pt x="3504388" y="706073"/>
                  </a:lnTo>
                  <a:lnTo>
                    <a:pt x="3550195" y="696824"/>
                  </a:lnTo>
                  <a:lnTo>
                    <a:pt x="3587602" y="671604"/>
                  </a:lnTo>
                  <a:lnTo>
                    <a:pt x="3612822" y="634197"/>
                  </a:lnTo>
                  <a:lnTo>
                    <a:pt x="3622070" y="588390"/>
                  </a:lnTo>
                  <a:lnTo>
                    <a:pt x="3622070" y="117682"/>
                  </a:lnTo>
                  <a:lnTo>
                    <a:pt x="3612822" y="71874"/>
                  </a:lnTo>
                  <a:lnTo>
                    <a:pt x="3587602" y="34467"/>
                  </a:lnTo>
                  <a:lnTo>
                    <a:pt x="3550195" y="9247"/>
                  </a:lnTo>
                  <a:lnTo>
                    <a:pt x="350438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601735" y="2660396"/>
            <a:ext cx="886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FFFFFF"/>
                </a:solidFill>
                <a:latin typeface="Century Gothic"/>
                <a:cs typeface="Century Gothic"/>
              </a:rPr>
              <a:t>Re</a:t>
            </a:r>
            <a:r>
              <a:rPr sz="1800" spc="-175" dirty="0">
                <a:solidFill>
                  <a:srgbClr val="FFFFFF"/>
                </a:solidFill>
                <a:latin typeface="Century Gothic"/>
                <a:cs typeface="Century Gothic"/>
              </a:rPr>
              <a:t>d</a:t>
            </a:r>
            <a:r>
              <a:rPr sz="1800" spc="70" dirty="0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r>
              <a:rPr sz="1800" spc="-40" dirty="0">
                <a:solidFill>
                  <a:srgbClr val="FFFFFF"/>
                </a:solidFill>
                <a:latin typeface="Century Gothic"/>
                <a:cs typeface="Century Gothic"/>
              </a:rPr>
              <a:t>h</a:t>
            </a:r>
            <a:r>
              <a:rPr sz="1800" spc="95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1800" spc="105" dirty="0">
                <a:solidFill>
                  <a:srgbClr val="FFFFFF"/>
                </a:solidFill>
                <a:latin typeface="Century Gothic"/>
                <a:cs typeface="Century Gothic"/>
              </a:rPr>
              <a:t>f</a:t>
            </a:r>
            <a:r>
              <a:rPr sz="1800" spc="75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227258" y="3343560"/>
            <a:ext cx="3622675" cy="2705735"/>
          </a:xfrm>
          <a:custGeom>
            <a:avLst/>
            <a:gdLst/>
            <a:ahLst/>
            <a:cxnLst/>
            <a:rect l="l" t="t" r="r" b="b"/>
            <a:pathLst>
              <a:path w="3622675" h="2705735">
                <a:moveTo>
                  <a:pt x="3492891" y="0"/>
                </a:moveTo>
                <a:lnTo>
                  <a:pt x="129181" y="0"/>
                </a:lnTo>
                <a:lnTo>
                  <a:pt x="78898" y="10151"/>
                </a:lnTo>
                <a:lnTo>
                  <a:pt x="37836" y="37836"/>
                </a:lnTo>
                <a:lnTo>
                  <a:pt x="10151" y="78898"/>
                </a:lnTo>
                <a:lnTo>
                  <a:pt x="0" y="129180"/>
                </a:lnTo>
                <a:lnTo>
                  <a:pt x="0" y="2576183"/>
                </a:lnTo>
                <a:lnTo>
                  <a:pt x="10151" y="2626466"/>
                </a:lnTo>
                <a:lnTo>
                  <a:pt x="37836" y="2667527"/>
                </a:lnTo>
                <a:lnTo>
                  <a:pt x="78898" y="2695212"/>
                </a:lnTo>
                <a:lnTo>
                  <a:pt x="129181" y="2705364"/>
                </a:lnTo>
                <a:lnTo>
                  <a:pt x="3492891" y="2705364"/>
                </a:lnTo>
                <a:lnTo>
                  <a:pt x="3543173" y="2695212"/>
                </a:lnTo>
                <a:lnTo>
                  <a:pt x="3584235" y="2667527"/>
                </a:lnTo>
                <a:lnTo>
                  <a:pt x="3611919" y="2626466"/>
                </a:lnTo>
                <a:lnTo>
                  <a:pt x="3622071" y="2576183"/>
                </a:lnTo>
                <a:lnTo>
                  <a:pt x="3622071" y="129180"/>
                </a:lnTo>
                <a:lnTo>
                  <a:pt x="3611919" y="78898"/>
                </a:lnTo>
                <a:lnTo>
                  <a:pt x="3584235" y="37836"/>
                </a:lnTo>
                <a:lnTo>
                  <a:pt x="3543173" y="10151"/>
                </a:lnTo>
                <a:lnTo>
                  <a:pt x="349289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491275" y="3572764"/>
            <a:ext cx="3094990" cy="22256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82370" marR="1175385" algn="ctr">
              <a:lnSpc>
                <a:spcPct val="99400"/>
              </a:lnSpc>
              <a:spcBef>
                <a:spcPts val="110"/>
              </a:spcBef>
            </a:pPr>
            <a:r>
              <a:rPr sz="1600" spc="-65" dirty="0">
                <a:solidFill>
                  <a:srgbClr val="FFFFFF"/>
                </a:solidFill>
                <a:latin typeface="Century Gothic"/>
                <a:cs typeface="Century Gothic"/>
              </a:rPr>
              <a:t>Avro  </a:t>
            </a:r>
            <a:r>
              <a:rPr sz="1600" spc="-110" dirty="0">
                <a:solidFill>
                  <a:srgbClr val="FFFFFF"/>
                </a:solidFill>
                <a:latin typeface="Century Gothic"/>
                <a:cs typeface="Century Gothic"/>
              </a:rPr>
              <a:t>P</a:t>
            </a:r>
            <a:r>
              <a:rPr sz="1600" spc="-14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Century Gothic"/>
                <a:cs typeface="Century Gothic"/>
              </a:rPr>
              <a:t>q</a:t>
            </a:r>
            <a:r>
              <a:rPr sz="1600" spc="-50" dirty="0">
                <a:solidFill>
                  <a:srgbClr val="FFFFFF"/>
                </a:solidFill>
                <a:latin typeface="Century Gothic"/>
                <a:cs typeface="Century Gothic"/>
              </a:rPr>
              <a:t>u</a:t>
            </a:r>
            <a:r>
              <a:rPr sz="1600" spc="-19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1600" spc="60" dirty="0">
                <a:solidFill>
                  <a:srgbClr val="FFFFFF"/>
                </a:solidFill>
                <a:latin typeface="Century Gothic"/>
                <a:cs typeface="Century Gothic"/>
              </a:rPr>
              <a:t>t  </a:t>
            </a:r>
            <a:r>
              <a:rPr sz="1600" spc="-170" dirty="0">
                <a:solidFill>
                  <a:srgbClr val="FFFFFF"/>
                </a:solidFill>
                <a:latin typeface="Century Gothic"/>
                <a:cs typeface="Century Gothic"/>
              </a:rPr>
              <a:t>ORC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895"/>
              </a:lnSpc>
            </a:pPr>
            <a:r>
              <a:rPr sz="1600" spc="-40" dirty="0">
                <a:solidFill>
                  <a:srgbClr val="FFFFFF"/>
                </a:solidFill>
                <a:latin typeface="Century Gothic"/>
                <a:cs typeface="Century Gothic"/>
              </a:rPr>
              <a:t>JSON &amp;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entury Gothic"/>
                <a:cs typeface="Century Gothic"/>
              </a:rPr>
              <a:t>BJSON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905"/>
              </a:lnSpc>
              <a:spcBef>
                <a:spcPts val="70"/>
              </a:spcBef>
            </a:pPr>
            <a:r>
              <a:rPr sz="1600" spc="-30" dirty="0">
                <a:solidFill>
                  <a:srgbClr val="FFFFFF"/>
                </a:solidFill>
                <a:latin typeface="Century Gothic"/>
                <a:cs typeface="Century Gothic"/>
              </a:rPr>
              <a:t>Logs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295"/>
              </a:lnSpc>
            </a:pPr>
            <a:r>
              <a:rPr sz="1100" spc="-125" dirty="0">
                <a:solidFill>
                  <a:srgbClr val="FFFFFF"/>
                </a:solidFill>
                <a:latin typeface="Century Gothic"/>
                <a:cs typeface="Century Gothic"/>
              </a:rPr>
              <a:t>(Apache, </a:t>
            </a:r>
            <a:r>
              <a:rPr sz="1100" spc="-10" dirty="0">
                <a:solidFill>
                  <a:srgbClr val="FFFFFF"/>
                </a:solidFill>
                <a:latin typeface="Century Gothic"/>
                <a:cs typeface="Century Gothic"/>
              </a:rPr>
              <a:t>Linux, </a:t>
            </a:r>
            <a:r>
              <a:rPr sz="1100" spc="-30" dirty="0">
                <a:solidFill>
                  <a:srgbClr val="FFFFFF"/>
                </a:solidFill>
                <a:latin typeface="Century Gothic"/>
                <a:cs typeface="Century Gothic"/>
              </a:rPr>
              <a:t>MS, </a:t>
            </a:r>
            <a:r>
              <a:rPr sz="1100" spc="-60" dirty="0">
                <a:solidFill>
                  <a:srgbClr val="FFFFFF"/>
                </a:solidFill>
                <a:latin typeface="Century Gothic"/>
                <a:cs typeface="Century Gothic"/>
              </a:rPr>
              <a:t>Ruby, </a:t>
            </a:r>
            <a:r>
              <a:rPr sz="1100" spc="-45" dirty="0">
                <a:solidFill>
                  <a:srgbClr val="FFFFFF"/>
                </a:solidFill>
                <a:latin typeface="Century Gothic"/>
                <a:cs typeface="Century Gothic"/>
              </a:rPr>
              <a:t>Redis, </a:t>
            </a:r>
            <a:r>
              <a:rPr sz="1100" spc="-120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1100" spc="-90" dirty="0">
                <a:solidFill>
                  <a:srgbClr val="FFFFFF"/>
                </a:solidFill>
                <a:latin typeface="Century Gothic"/>
                <a:cs typeface="Century Gothic"/>
              </a:rPr>
              <a:t>many</a:t>
            </a:r>
            <a:r>
              <a:rPr sz="1100" spc="-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Century Gothic"/>
                <a:cs typeface="Century Gothic"/>
              </a:rPr>
              <a:t>others)</a:t>
            </a:r>
            <a:endParaRPr sz="1100">
              <a:latin typeface="Century Gothic"/>
              <a:cs typeface="Century Gothic"/>
            </a:endParaRPr>
          </a:p>
          <a:p>
            <a:pPr algn="ctr">
              <a:lnSpc>
                <a:spcPts val="1910"/>
              </a:lnSpc>
            </a:pPr>
            <a:r>
              <a:rPr sz="1600" spc="-40" dirty="0">
                <a:solidFill>
                  <a:srgbClr val="FFFFFF"/>
                </a:solidFill>
                <a:latin typeface="Century Gothic"/>
                <a:cs typeface="Century Gothic"/>
              </a:rPr>
              <a:t>Delimited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310"/>
              </a:lnSpc>
            </a:pPr>
            <a:r>
              <a:rPr sz="1100" spc="-114" dirty="0">
                <a:solidFill>
                  <a:srgbClr val="FFFFFF"/>
                </a:solidFill>
                <a:latin typeface="Century Gothic"/>
                <a:cs typeface="Century Gothic"/>
              </a:rPr>
              <a:t>(comma, </a:t>
            </a:r>
            <a:r>
              <a:rPr sz="1100" spc="-75" dirty="0">
                <a:solidFill>
                  <a:srgbClr val="FFFFFF"/>
                </a:solidFill>
                <a:latin typeface="Century Gothic"/>
                <a:cs typeface="Century Gothic"/>
              </a:rPr>
              <a:t>pipe, tab,</a:t>
            </a:r>
            <a:r>
              <a:rPr sz="1100" spc="-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Century Gothic"/>
                <a:cs typeface="Century Gothic"/>
              </a:rPr>
              <a:t>semicolon)</a:t>
            </a:r>
            <a:endParaRPr sz="1100">
              <a:latin typeface="Century Gothic"/>
              <a:cs typeface="Century Gothic"/>
            </a:endParaRPr>
          </a:p>
          <a:p>
            <a:pPr algn="ctr">
              <a:lnSpc>
                <a:spcPts val="1895"/>
              </a:lnSpc>
            </a:pPr>
            <a:r>
              <a:rPr sz="1600" spc="-100" dirty="0">
                <a:solidFill>
                  <a:srgbClr val="FFFFFF"/>
                </a:solidFill>
                <a:latin typeface="Century Gothic"/>
                <a:cs typeface="Century Gothic"/>
              </a:rPr>
              <a:t>Compressed</a:t>
            </a:r>
            <a:r>
              <a:rPr sz="16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entury Gothic"/>
                <a:cs typeface="Century Gothic"/>
              </a:rPr>
              <a:t>Formats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305"/>
              </a:lnSpc>
            </a:pPr>
            <a:r>
              <a:rPr sz="1100" dirty="0">
                <a:solidFill>
                  <a:srgbClr val="FFFFFF"/>
                </a:solidFill>
                <a:latin typeface="Century Gothic"/>
                <a:cs typeface="Century Gothic"/>
              </a:rPr>
              <a:t>(ZIP, </a:t>
            </a:r>
            <a:r>
              <a:rPr sz="1100" spc="20" dirty="0">
                <a:solidFill>
                  <a:srgbClr val="FFFFFF"/>
                </a:solidFill>
                <a:latin typeface="Century Gothic"/>
                <a:cs typeface="Century Gothic"/>
              </a:rPr>
              <a:t>BZIP, </a:t>
            </a:r>
            <a:r>
              <a:rPr sz="1100" spc="-30" dirty="0">
                <a:solidFill>
                  <a:srgbClr val="FFFFFF"/>
                </a:solidFill>
                <a:latin typeface="Century Gothic"/>
                <a:cs typeface="Century Gothic"/>
              </a:rPr>
              <a:t>GZIP, </a:t>
            </a:r>
            <a:r>
              <a:rPr sz="1100" spc="30" dirty="0">
                <a:solidFill>
                  <a:srgbClr val="FFFFFF"/>
                </a:solidFill>
                <a:latin typeface="Century Gothic"/>
                <a:cs typeface="Century Gothic"/>
              </a:rPr>
              <a:t>LZ4,</a:t>
            </a:r>
            <a:r>
              <a:rPr sz="1100" spc="-1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Century Gothic"/>
                <a:cs typeface="Century Gothic"/>
              </a:rPr>
              <a:t>Snappy)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47987" y="64604"/>
            <a:ext cx="4128770" cy="752475"/>
          </a:xfrm>
          <a:custGeom>
            <a:avLst/>
            <a:gdLst/>
            <a:ahLst/>
            <a:cxnLst/>
            <a:rect l="l" t="t" r="r" b="b"/>
            <a:pathLst>
              <a:path w="4128770" h="752475">
                <a:moveTo>
                  <a:pt x="1720084" y="555815"/>
                </a:moveTo>
                <a:lnTo>
                  <a:pt x="688033" y="555815"/>
                </a:lnTo>
                <a:lnTo>
                  <a:pt x="1941699" y="752140"/>
                </a:lnTo>
                <a:lnTo>
                  <a:pt x="1720084" y="555815"/>
                </a:lnTo>
                <a:close/>
              </a:path>
              <a:path w="4128770" h="752475">
                <a:moveTo>
                  <a:pt x="4035564" y="0"/>
                </a:moveTo>
                <a:lnTo>
                  <a:pt x="92636" y="0"/>
                </a:lnTo>
                <a:lnTo>
                  <a:pt x="56577" y="7279"/>
                </a:lnTo>
                <a:lnTo>
                  <a:pt x="27132" y="27132"/>
                </a:lnTo>
                <a:lnTo>
                  <a:pt x="7279" y="56577"/>
                </a:lnTo>
                <a:lnTo>
                  <a:pt x="0" y="92636"/>
                </a:lnTo>
                <a:lnTo>
                  <a:pt x="0" y="463179"/>
                </a:lnTo>
                <a:lnTo>
                  <a:pt x="7279" y="499237"/>
                </a:lnTo>
                <a:lnTo>
                  <a:pt x="27132" y="528683"/>
                </a:lnTo>
                <a:lnTo>
                  <a:pt x="56577" y="548535"/>
                </a:lnTo>
                <a:lnTo>
                  <a:pt x="92636" y="555815"/>
                </a:lnTo>
                <a:lnTo>
                  <a:pt x="4035564" y="555815"/>
                </a:lnTo>
                <a:lnTo>
                  <a:pt x="4071622" y="548535"/>
                </a:lnTo>
                <a:lnTo>
                  <a:pt x="4101067" y="528683"/>
                </a:lnTo>
                <a:lnTo>
                  <a:pt x="4120920" y="499237"/>
                </a:lnTo>
                <a:lnTo>
                  <a:pt x="4128199" y="463179"/>
                </a:lnTo>
                <a:lnTo>
                  <a:pt x="4128199" y="92636"/>
                </a:lnTo>
                <a:lnTo>
                  <a:pt x="4120920" y="56577"/>
                </a:lnTo>
                <a:lnTo>
                  <a:pt x="4101067" y="27132"/>
                </a:lnTo>
                <a:lnTo>
                  <a:pt x="4071622" y="7279"/>
                </a:lnTo>
                <a:lnTo>
                  <a:pt x="4035564" y="0"/>
                </a:lnTo>
                <a:close/>
              </a:path>
            </a:pathLst>
          </a:custGeom>
          <a:solidFill>
            <a:srgbClr val="FFDD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372100" marR="5080" indent="-1325880">
              <a:lnSpc>
                <a:spcPts val="2110"/>
              </a:lnSpc>
              <a:spcBef>
                <a:spcPts val="210"/>
              </a:spcBef>
            </a:pPr>
            <a:r>
              <a:rPr spc="-150" dirty="0"/>
              <a:t>Create </a:t>
            </a:r>
            <a:r>
              <a:rPr spc="-65" dirty="0"/>
              <a:t>additional </a:t>
            </a:r>
            <a:r>
              <a:rPr spc="-85" dirty="0"/>
              <a:t>Custom </a:t>
            </a:r>
            <a:r>
              <a:rPr spc="-10" dirty="0"/>
              <a:t>Classifiers  </a:t>
            </a:r>
            <a:r>
              <a:rPr spc="5" dirty="0"/>
              <a:t>with</a:t>
            </a:r>
            <a:r>
              <a:rPr spc="-30" dirty="0"/>
              <a:t> </a:t>
            </a:r>
            <a:r>
              <a:rPr spc="-70" dirty="0"/>
              <a:t>Grok!</a:t>
            </a:r>
          </a:p>
        </p:txBody>
      </p:sp>
      <p:pic>
        <p:nvPicPr>
          <p:cNvPr id="43" name="object 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35625" y="2386100"/>
            <a:ext cx="1079499" cy="71120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535938" y="147827"/>
            <a:ext cx="3794760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70" dirty="0">
                <a:solidFill>
                  <a:srgbClr val="232F3E"/>
                </a:solidFill>
                <a:latin typeface="Tahoma"/>
                <a:cs typeface="Tahoma"/>
              </a:rPr>
              <a:t>Crawlers:</a:t>
            </a:r>
            <a:r>
              <a:rPr sz="3200" b="1" spc="-180" dirty="0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sz="3200" b="1" spc="-130" dirty="0">
                <a:solidFill>
                  <a:srgbClr val="232F3E"/>
                </a:solidFill>
                <a:latin typeface="Tahoma"/>
                <a:cs typeface="Tahoma"/>
              </a:rPr>
              <a:t>Classifiers</a:t>
            </a:r>
            <a:endParaRPr sz="3200">
              <a:latin typeface="Tahoma"/>
              <a:cs typeface="Tahoma"/>
            </a:endParaRPr>
          </a:p>
          <a:p>
            <a:pPr marL="308610">
              <a:lnSpc>
                <a:spcPct val="100000"/>
              </a:lnSpc>
              <a:spcBef>
                <a:spcPts val="1639"/>
              </a:spcBef>
            </a:pPr>
            <a:r>
              <a:rPr sz="1800" b="1" spc="-130" dirty="0">
                <a:solidFill>
                  <a:srgbClr val="1D516C"/>
                </a:solidFill>
                <a:latin typeface="Tahoma"/>
                <a:cs typeface="Tahoma"/>
              </a:rPr>
              <a:t>IAM</a:t>
            </a:r>
            <a:r>
              <a:rPr sz="1800" b="1" spc="-65" dirty="0">
                <a:solidFill>
                  <a:srgbClr val="1D516C"/>
                </a:solidFill>
                <a:latin typeface="Tahoma"/>
                <a:cs typeface="Tahoma"/>
              </a:rPr>
              <a:t> Role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640696" y="1468628"/>
            <a:ext cx="141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solidFill>
                  <a:srgbClr val="1D516C"/>
                </a:solidFill>
                <a:latin typeface="Tahoma"/>
                <a:cs typeface="Tahoma"/>
              </a:rPr>
              <a:t>Glue</a:t>
            </a:r>
            <a:r>
              <a:rPr sz="1800" b="1" spc="-110" dirty="0">
                <a:solidFill>
                  <a:srgbClr val="1D516C"/>
                </a:solidFill>
                <a:latin typeface="Tahoma"/>
                <a:cs typeface="Tahoma"/>
              </a:rPr>
              <a:t> </a:t>
            </a:r>
            <a:r>
              <a:rPr sz="1800" b="1" spc="-75" dirty="0">
                <a:solidFill>
                  <a:srgbClr val="1D516C"/>
                </a:solidFill>
                <a:latin typeface="Tahoma"/>
                <a:cs typeface="Tahoma"/>
              </a:rPr>
              <a:t>Crawler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81644" y="5862320"/>
            <a:ext cx="1010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70" dirty="0">
                <a:solidFill>
                  <a:srgbClr val="FFFFFF"/>
                </a:solidFill>
                <a:latin typeface="Tahoma"/>
                <a:cs typeface="Tahoma"/>
              </a:rPr>
              <a:t>Amazon</a:t>
            </a:r>
            <a:r>
              <a:rPr sz="15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85" dirty="0">
                <a:solidFill>
                  <a:srgbClr val="FFFFFF"/>
                </a:solidFill>
                <a:latin typeface="Tahoma"/>
                <a:cs typeface="Tahoma"/>
              </a:rPr>
              <a:t>S3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16207" y="4006088"/>
            <a:ext cx="15227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70" dirty="0">
                <a:solidFill>
                  <a:srgbClr val="FFFFFF"/>
                </a:solidFill>
                <a:latin typeface="Tahoma"/>
                <a:cs typeface="Tahoma"/>
              </a:rPr>
              <a:t>Amazon</a:t>
            </a:r>
            <a:r>
              <a:rPr sz="15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70" dirty="0">
                <a:solidFill>
                  <a:srgbClr val="FFFFFF"/>
                </a:solidFill>
                <a:latin typeface="Tahoma"/>
                <a:cs typeface="Tahoma"/>
              </a:rPr>
              <a:t>Redshift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4416" y="1232294"/>
            <a:ext cx="9989185" cy="5397500"/>
            <a:chOff x="1804416" y="1232294"/>
            <a:chExt cx="9989185" cy="539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048" y="1232294"/>
              <a:ext cx="9742498" cy="48966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4416" y="4767071"/>
              <a:ext cx="2249424" cy="12893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57228" y="4800601"/>
              <a:ext cx="2156460" cy="1181100"/>
            </a:xfrm>
            <a:custGeom>
              <a:avLst/>
              <a:gdLst/>
              <a:ahLst/>
              <a:cxnLst/>
              <a:rect l="l" t="t" r="r" b="b"/>
              <a:pathLst>
                <a:path w="2156460" h="1181100">
                  <a:moveTo>
                    <a:pt x="2155971" y="1181100"/>
                  </a:moveTo>
                  <a:lnTo>
                    <a:pt x="2075519" y="1180830"/>
                  </a:lnTo>
                  <a:lnTo>
                    <a:pt x="1996674" y="1180032"/>
                  </a:lnTo>
                  <a:lnTo>
                    <a:pt x="1919643" y="1178727"/>
                  </a:lnTo>
                  <a:lnTo>
                    <a:pt x="1844634" y="1176932"/>
                  </a:lnTo>
                  <a:lnTo>
                    <a:pt x="1771857" y="1174668"/>
                  </a:lnTo>
                  <a:lnTo>
                    <a:pt x="1701519" y="1171952"/>
                  </a:lnTo>
                  <a:lnTo>
                    <a:pt x="1633829" y="1168804"/>
                  </a:lnTo>
                  <a:lnTo>
                    <a:pt x="1568996" y="1165243"/>
                  </a:lnTo>
                  <a:lnTo>
                    <a:pt x="1507228" y="1161288"/>
                  </a:lnTo>
                  <a:lnTo>
                    <a:pt x="1448733" y="1156958"/>
                  </a:lnTo>
                  <a:lnTo>
                    <a:pt x="1393720" y="1152272"/>
                  </a:lnTo>
                  <a:lnTo>
                    <a:pt x="1342397" y="1147250"/>
                  </a:lnTo>
                  <a:lnTo>
                    <a:pt x="1294973" y="1141909"/>
                  </a:lnTo>
                  <a:lnTo>
                    <a:pt x="1251655" y="1136269"/>
                  </a:lnTo>
                  <a:lnTo>
                    <a:pt x="1212654" y="1130350"/>
                  </a:lnTo>
                  <a:lnTo>
                    <a:pt x="1148431" y="1117748"/>
                  </a:lnTo>
                  <a:lnTo>
                    <a:pt x="1103971" y="1104255"/>
                  </a:lnTo>
                  <a:lnTo>
                    <a:pt x="1077986" y="1082678"/>
                  </a:lnTo>
                  <a:lnTo>
                    <a:pt x="1077986" y="695893"/>
                  </a:lnTo>
                  <a:lnTo>
                    <a:pt x="1075029" y="688547"/>
                  </a:lnTo>
                  <a:lnTo>
                    <a:pt x="1032345" y="667467"/>
                  </a:lnTo>
                  <a:lnTo>
                    <a:pt x="977795" y="654400"/>
                  </a:lnTo>
                  <a:lnTo>
                    <a:pt x="904315" y="642301"/>
                  </a:lnTo>
                  <a:lnTo>
                    <a:pt x="860998" y="636661"/>
                  </a:lnTo>
                  <a:lnTo>
                    <a:pt x="813574" y="631321"/>
                  </a:lnTo>
                  <a:lnTo>
                    <a:pt x="762251" y="626298"/>
                  </a:lnTo>
                  <a:lnTo>
                    <a:pt x="707237" y="621612"/>
                  </a:lnTo>
                  <a:lnTo>
                    <a:pt x="648742" y="617282"/>
                  </a:lnTo>
                  <a:lnTo>
                    <a:pt x="586974" y="613327"/>
                  </a:lnTo>
                  <a:lnTo>
                    <a:pt x="522141" y="609766"/>
                  </a:lnTo>
                  <a:lnTo>
                    <a:pt x="454451" y="606618"/>
                  </a:lnTo>
                  <a:lnTo>
                    <a:pt x="384113" y="603903"/>
                  </a:lnTo>
                  <a:lnTo>
                    <a:pt x="311336" y="601638"/>
                  </a:lnTo>
                  <a:lnTo>
                    <a:pt x="236328" y="599843"/>
                  </a:lnTo>
                  <a:lnTo>
                    <a:pt x="159296" y="598538"/>
                  </a:lnTo>
                  <a:lnTo>
                    <a:pt x="80451" y="597741"/>
                  </a:lnTo>
                  <a:lnTo>
                    <a:pt x="0" y="597471"/>
                  </a:lnTo>
                  <a:lnTo>
                    <a:pt x="80451" y="597201"/>
                  </a:lnTo>
                  <a:lnTo>
                    <a:pt x="159296" y="596404"/>
                  </a:lnTo>
                  <a:lnTo>
                    <a:pt x="236328" y="595098"/>
                  </a:lnTo>
                  <a:lnTo>
                    <a:pt x="311336" y="593304"/>
                  </a:lnTo>
                  <a:lnTo>
                    <a:pt x="384113" y="591039"/>
                  </a:lnTo>
                  <a:lnTo>
                    <a:pt x="454451" y="588323"/>
                  </a:lnTo>
                  <a:lnTo>
                    <a:pt x="522141" y="585175"/>
                  </a:lnTo>
                  <a:lnTo>
                    <a:pt x="586974" y="581614"/>
                  </a:lnTo>
                  <a:lnTo>
                    <a:pt x="648742" y="577660"/>
                  </a:lnTo>
                  <a:lnTo>
                    <a:pt x="707237" y="573330"/>
                  </a:lnTo>
                  <a:lnTo>
                    <a:pt x="762251" y="568644"/>
                  </a:lnTo>
                  <a:lnTo>
                    <a:pt x="813574" y="563621"/>
                  </a:lnTo>
                  <a:lnTo>
                    <a:pt x="860998" y="558280"/>
                  </a:lnTo>
                  <a:lnTo>
                    <a:pt x="904315" y="552641"/>
                  </a:lnTo>
                  <a:lnTo>
                    <a:pt x="943317" y="546721"/>
                  </a:lnTo>
                  <a:lnTo>
                    <a:pt x="1007540" y="534119"/>
                  </a:lnTo>
                  <a:lnTo>
                    <a:pt x="1052000" y="520626"/>
                  </a:lnTo>
                  <a:lnTo>
                    <a:pt x="1077986" y="499049"/>
                  </a:lnTo>
                  <a:lnTo>
                    <a:pt x="1077986" y="98421"/>
                  </a:lnTo>
                  <a:lnTo>
                    <a:pt x="1080942" y="91076"/>
                  </a:lnTo>
                  <a:lnTo>
                    <a:pt x="1123626" y="69996"/>
                  </a:lnTo>
                  <a:lnTo>
                    <a:pt x="1178176" y="56929"/>
                  </a:lnTo>
                  <a:lnTo>
                    <a:pt x="1251655" y="44830"/>
                  </a:lnTo>
                  <a:lnTo>
                    <a:pt x="1294973" y="39190"/>
                  </a:lnTo>
                  <a:lnTo>
                    <a:pt x="1342397" y="33849"/>
                  </a:lnTo>
                  <a:lnTo>
                    <a:pt x="1393720" y="28827"/>
                  </a:lnTo>
                  <a:lnTo>
                    <a:pt x="1448733" y="24141"/>
                  </a:lnTo>
                  <a:lnTo>
                    <a:pt x="1507228" y="19811"/>
                  </a:lnTo>
                  <a:lnTo>
                    <a:pt x="1568996" y="15856"/>
                  </a:lnTo>
                  <a:lnTo>
                    <a:pt x="1633829" y="12295"/>
                  </a:lnTo>
                  <a:lnTo>
                    <a:pt x="1701519" y="9147"/>
                  </a:lnTo>
                  <a:lnTo>
                    <a:pt x="1771857" y="6431"/>
                  </a:lnTo>
                  <a:lnTo>
                    <a:pt x="1844634" y="4167"/>
                  </a:lnTo>
                  <a:lnTo>
                    <a:pt x="1919643" y="2372"/>
                  </a:lnTo>
                  <a:lnTo>
                    <a:pt x="1996674" y="1067"/>
                  </a:lnTo>
                  <a:lnTo>
                    <a:pt x="2075519" y="269"/>
                  </a:lnTo>
                  <a:lnTo>
                    <a:pt x="2155971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6440" y="2423160"/>
              <a:ext cx="2218943" cy="6949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51051" y="2458328"/>
              <a:ext cx="2123440" cy="586740"/>
            </a:xfrm>
            <a:custGeom>
              <a:avLst/>
              <a:gdLst/>
              <a:ahLst/>
              <a:cxnLst/>
              <a:rect l="l" t="t" r="r" b="b"/>
              <a:pathLst>
                <a:path w="2123440" h="586739">
                  <a:moveTo>
                    <a:pt x="2122971" y="586691"/>
                  </a:moveTo>
                  <a:lnTo>
                    <a:pt x="2040016" y="586543"/>
                  </a:lnTo>
                  <a:lnTo>
                    <a:pt x="1958808" y="586109"/>
                  </a:lnTo>
                  <a:lnTo>
                    <a:pt x="1879582" y="585399"/>
                  </a:lnTo>
                  <a:lnTo>
                    <a:pt x="1802574" y="584424"/>
                  </a:lnTo>
                  <a:lnTo>
                    <a:pt x="1728020" y="583194"/>
                  </a:lnTo>
                  <a:lnTo>
                    <a:pt x="1656156" y="581721"/>
                  </a:lnTo>
                  <a:lnTo>
                    <a:pt x="1587219" y="580016"/>
                  </a:lnTo>
                  <a:lnTo>
                    <a:pt x="1521443" y="578088"/>
                  </a:lnTo>
                  <a:lnTo>
                    <a:pt x="1459066" y="575950"/>
                  </a:lnTo>
                  <a:lnTo>
                    <a:pt x="1400322" y="573612"/>
                  </a:lnTo>
                  <a:lnTo>
                    <a:pt x="1345449" y="571085"/>
                  </a:lnTo>
                  <a:lnTo>
                    <a:pt x="1294682" y="568379"/>
                  </a:lnTo>
                  <a:lnTo>
                    <a:pt x="1248257" y="565506"/>
                  </a:lnTo>
                  <a:lnTo>
                    <a:pt x="1206409" y="562477"/>
                  </a:lnTo>
                  <a:lnTo>
                    <a:pt x="1137393" y="555992"/>
                  </a:lnTo>
                  <a:lnTo>
                    <a:pt x="1089520" y="549012"/>
                  </a:lnTo>
                  <a:lnTo>
                    <a:pt x="1061486" y="537802"/>
                  </a:lnTo>
                  <a:lnTo>
                    <a:pt x="1061486" y="342235"/>
                  </a:lnTo>
                  <a:lnTo>
                    <a:pt x="1058292" y="338414"/>
                  </a:lnTo>
                  <a:lnTo>
                    <a:pt x="1012275" y="327478"/>
                  </a:lnTo>
                  <a:lnTo>
                    <a:pt x="953595" y="320735"/>
                  </a:lnTo>
                  <a:lnTo>
                    <a:pt x="874714" y="314530"/>
                  </a:lnTo>
                  <a:lnTo>
                    <a:pt x="828289" y="311657"/>
                  </a:lnTo>
                  <a:lnTo>
                    <a:pt x="777522" y="308952"/>
                  </a:lnTo>
                  <a:lnTo>
                    <a:pt x="722648" y="306425"/>
                  </a:lnTo>
                  <a:lnTo>
                    <a:pt x="663905" y="304086"/>
                  </a:lnTo>
                  <a:lnTo>
                    <a:pt x="601527" y="301948"/>
                  </a:lnTo>
                  <a:lnTo>
                    <a:pt x="535752" y="300021"/>
                  </a:lnTo>
                  <a:lnTo>
                    <a:pt x="466814" y="298315"/>
                  </a:lnTo>
                  <a:lnTo>
                    <a:pt x="394950" y="296842"/>
                  </a:lnTo>
                  <a:lnTo>
                    <a:pt x="320396" y="295613"/>
                  </a:lnTo>
                  <a:lnTo>
                    <a:pt x="243388" y="294637"/>
                  </a:lnTo>
                  <a:lnTo>
                    <a:pt x="164162" y="293927"/>
                  </a:lnTo>
                  <a:lnTo>
                    <a:pt x="82954" y="293493"/>
                  </a:lnTo>
                  <a:lnTo>
                    <a:pt x="0" y="293346"/>
                  </a:lnTo>
                  <a:lnTo>
                    <a:pt x="82954" y="293199"/>
                  </a:lnTo>
                  <a:lnTo>
                    <a:pt x="164162" y="292765"/>
                  </a:lnTo>
                  <a:lnTo>
                    <a:pt x="243388" y="292055"/>
                  </a:lnTo>
                  <a:lnTo>
                    <a:pt x="320396" y="291080"/>
                  </a:lnTo>
                  <a:lnTo>
                    <a:pt x="394950" y="289850"/>
                  </a:lnTo>
                  <a:lnTo>
                    <a:pt x="466814" y="288377"/>
                  </a:lnTo>
                  <a:lnTo>
                    <a:pt x="535752" y="286672"/>
                  </a:lnTo>
                  <a:lnTo>
                    <a:pt x="601527" y="284744"/>
                  </a:lnTo>
                  <a:lnTo>
                    <a:pt x="663905" y="282606"/>
                  </a:lnTo>
                  <a:lnTo>
                    <a:pt x="722648" y="280268"/>
                  </a:lnTo>
                  <a:lnTo>
                    <a:pt x="777522" y="277741"/>
                  </a:lnTo>
                  <a:lnTo>
                    <a:pt x="828289" y="275035"/>
                  </a:lnTo>
                  <a:lnTo>
                    <a:pt x="874714" y="272162"/>
                  </a:lnTo>
                  <a:lnTo>
                    <a:pt x="916562" y="269133"/>
                  </a:lnTo>
                  <a:lnTo>
                    <a:pt x="985578" y="262648"/>
                  </a:lnTo>
                  <a:lnTo>
                    <a:pt x="1033451" y="255667"/>
                  </a:lnTo>
                  <a:lnTo>
                    <a:pt x="1061486" y="244458"/>
                  </a:lnTo>
                  <a:lnTo>
                    <a:pt x="1061486" y="48888"/>
                  </a:lnTo>
                  <a:lnTo>
                    <a:pt x="1064679" y="45067"/>
                  </a:lnTo>
                  <a:lnTo>
                    <a:pt x="1110695" y="34132"/>
                  </a:lnTo>
                  <a:lnTo>
                    <a:pt x="1169376" y="27388"/>
                  </a:lnTo>
                  <a:lnTo>
                    <a:pt x="1248257" y="21184"/>
                  </a:lnTo>
                  <a:lnTo>
                    <a:pt x="1294682" y="18311"/>
                  </a:lnTo>
                  <a:lnTo>
                    <a:pt x="1345449" y="15605"/>
                  </a:lnTo>
                  <a:lnTo>
                    <a:pt x="1400322" y="13078"/>
                  </a:lnTo>
                  <a:lnTo>
                    <a:pt x="1459066" y="10740"/>
                  </a:lnTo>
                  <a:lnTo>
                    <a:pt x="1521443" y="8602"/>
                  </a:lnTo>
                  <a:lnTo>
                    <a:pt x="1587219" y="6674"/>
                  </a:lnTo>
                  <a:lnTo>
                    <a:pt x="1656156" y="4969"/>
                  </a:lnTo>
                  <a:lnTo>
                    <a:pt x="1728020" y="3496"/>
                  </a:lnTo>
                  <a:lnTo>
                    <a:pt x="1802574" y="2266"/>
                  </a:lnTo>
                  <a:lnTo>
                    <a:pt x="1879582" y="1291"/>
                  </a:lnTo>
                  <a:lnTo>
                    <a:pt x="1958808" y="581"/>
                  </a:lnTo>
                  <a:lnTo>
                    <a:pt x="2040016" y="147"/>
                  </a:lnTo>
                  <a:lnTo>
                    <a:pt x="2122971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440" y="3413759"/>
              <a:ext cx="2218943" cy="6949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51051" y="3447954"/>
              <a:ext cx="2123440" cy="586740"/>
            </a:xfrm>
            <a:custGeom>
              <a:avLst/>
              <a:gdLst/>
              <a:ahLst/>
              <a:cxnLst/>
              <a:rect l="l" t="t" r="r" b="b"/>
              <a:pathLst>
                <a:path w="2123440" h="586739">
                  <a:moveTo>
                    <a:pt x="2122971" y="586691"/>
                  </a:moveTo>
                  <a:lnTo>
                    <a:pt x="2040016" y="586543"/>
                  </a:lnTo>
                  <a:lnTo>
                    <a:pt x="1958808" y="586109"/>
                  </a:lnTo>
                  <a:lnTo>
                    <a:pt x="1879582" y="585399"/>
                  </a:lnTo>
                  <a:lnTo>
                    <a:pt x="1802574" y="584424"/>
                  </a:lnTo>
                  <a:lnTo>
                    <a:pt x="1728020" y="583194"/>
                  </a:lnTo>
                  <a:lnTo>
                    <a:pt x="1656156" y="581721"/>
                  </a:lnTo>
                  <a:lnTo>
                    <a:pt x="1587219" y="580016"/>
                  </a:lnTo>
                  <a:lnTo>
                    <a:pt x="1521443" y="578088"/>
                  </a:lnTo>
                  <a:lnTo>
                    <a:pt x="1459066" y="575950"/>
                  </a:lnTo>
                  <a:lnTo>
                    <a:pt x="1400322" y="573612"/>
                  </a:lnTo>
                  <a:lnTo>
                    <a:pt x="1345449" y="571085"/>
                  </a:lnTo>
                  <a:lnTo>
                    <a:pt x="1294682" y="568379"/>
                  </a:lnTo>
                  <a:lnTo>
                    <a:pt x="1248257" y="565506"/>
                  </a:lnTo>
                  <a:lnTo>
                    <a:pt x="1206409" y="562477"/>
                  </a:lnTo>
                  <a:lnTo>
                    <a:pt x="1137393" y="555992"/>
                  </a:lnTo>
                  <a:lnTo>
                    <a:pt x="1089520" y="549012"/>
                  </a:lnTo>
                  <a:lnTo>
                    <a:pt x="1061486" y="537802"/>
                  </a:lnTo>
                  <a:lnTo>
                    <a:pt x="1061486" y="342235"/>
                  </a:lnTo>
                  <a:lnTo>
                    <a:pt x="1058292" y="338414"/>
                  </a:lnTo>
                  <a:lnTo>
                    <a:pt x="1012275" y="327478"/>
                  </a:lnTo>
                  <a:lnTo>
                    <a:pt x="953595" y="320735"/>
                  </a:lnTo>
                  <a:lnTo>
                    <a:pt x="874714" y="314530"/>
                  </a:lnTo>
                  <a:lnTo>
                    <a:pt x="828289" y="311657"/>
                  </a:lnTo>
                  <a:lnTo>
                    <a:pt x="777522" y="308952"/>
                  </a:lnTo>
                  <a:lnTo>
                    <a:pt x="722648" y="306425"/>
                  </a:lnTo>
                  <a:lnTo>
                    <a:pt x="663905" y="304086"/>
                  </a:lnTo>
                  <a:lnTo>
                    <a:pt x="601527" y="301948"/>
                  </a:lnTo>
                  <a:lnTo>
                    <a:pt x="535752" y="300021"/>
                  </a:lnTo>
                  <a:lnTo>
                    <a:pt x="466814" y="298315"/>
                  </a:lnTo>
                  <a:lnTo>
                    <a:pt x="394950" y="296842"/>
                  </a:lnTo>
                  <a:lnTo>
                    <a:pt x="320396" y="295613"/>
                  </a:lnTo>
                  <a:lnTo>
                    <a:pt x="243388" y="294637"/>
                  </a:lnTo>
                  <a:lnTo>
                    <a:pt x="164162" y="293927"/>
                  </a:lnTo>
                  <a:lnTo>
                    <a:pt x="82954" y="293493"/>
                  </a:lnTo>
                  <a:lnTo>
                    <a:pt x="0" y="293346"/>
                  </a:lnTo>
                  <a:lnTo>
                    <a:pt x="82954" y="293199"/>
                  </a:lnTo>
                  <a:lnTo>
                    <a:pt x="164162" y="292765"/>
                  </a:lnTo>
                  <a:lnTo>
                    <a:pt x="243388" y="292055"/>
                  </a:lnTo>
                  <a:lnTo>
                    <a:pt x="320396" y="291080"/>
                  </a:lnTo>
                  <a:lnTo>
                    <a:pt x="394950" y="289850"/>
                  </a:lnTo>
                  <a:lnTo>
                    <a:pt x="466814" y="288377"/>
                  </a:lnTo>
                  <a:lnTo>
                    <a:pt x="535752" y="286672"/>
                  </a:lnTo>
                  <a:lnTo>
                    <a:pt x="601527" y="284744"/>
                  </a:lnTo>
                  <a:lnTo>
                    <a:pt x="663905" y="282606"/>
                  </a:lnTo>
                  <a:lnTo>
                    <a:pt x="722648" y="280268"/>
                  </a:lnTo>
                  <a:lnTo>
                    <a:pt x="777522" y="277741"/>
                  </a:lnTo>
                  <a:lnTo>
                    <a:pt x="828289" y="275035"/>
                  </a:lnTo>
                  <a:lnTo>
                    <a:pt x="874714" y="272162"/>
                  </a:lnTo>
                  <a:lnTo>
                    <a:pt x="916562" y="269133"/>
                  </a:lnTo>
                  <a:lnTo>
                    <a:pt x="985578" y="262648"/>
                  </a:lnTo>
                  <a:lnTo>
                    <a:pt x="1033451" y="255667"/>
                  </a:lnTo>
                  <a:lnTo>
                    <a:pt x="1061486" y="244458"/>
                  </a:lnTo>
                  <a:lnTo>
                    <a:pt x="1061486" y="48888"/>
                  </a:lnTo>
                  <a:lnTo>
                    <a:pt x="1064679" y="45067"/>
                  </a:lnTo>
                  <a:lnTo>
                    <a:pt x="1110695" y="34132"/>
                  </a:lnTo>
                  <a:lnTo>
                    <a:pt x="1169376" y="27388"/>
                  </a:lnTo>
                  <a:lnTo>
                    <a:pt x="1248257" y="21184"/>
                  </a:lnTo>
                  <a:lnTo>
                    <a:pt x="1294682" y="18311"/>
                  </a:lnTo>
                  <a:lnTo>
                    <a:pt x="1345449" y="15605"/>
                  </a:lnTo>
                  <a:lnTo>
                    <a:pt x="1400322" y="13078"/>
                  </a:lnTo>
                  <a:lnTo>
                    <a:pt x="1459066" y="10740"/>
                  </a:lnTo>
                  <a:lnTo>
                    <a:pt x="1521443" y="8602"/>
                  </a:lnTo>
                  <a:lnTo>
                    <a:pt x="1587219" y="6674"/>
                  </a:lnTo>
                  <a:lnTo>
                    <a:pt x="1656156" y="4969"/>
                  </a:lnTo>
                  <a:lnTo>
                    <a:pt x="1728020" y="3496"/>
                  </a:lnTo>
                  <a:lnTo>
                    <a:pt x="1802574" y="2266"/>
                  </a:lnTo>
                  <a:lnTo>
                    <a:pt x="1879582" y="1291"/>
                  </a:lnTo>
                  <a:lnTo>
                    <a:pt x="1958808" y="581"/>
                  </a:lnTo>
                  <a:lnTo>
                    <a:pt x="2040016" y="147"/>
                  </a:lnTo>
                  <a:lnTo>
                    <a:pt x="2122971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77575" y="4313867"/>
              <a:ext cx="3101327" cy="21449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35801" y="4406899"/>
              <a:ext cx="1342390" cy="1955800"/>
            </a:xfrm>
            <a:custGeom>
              <a:avLst/>
              <a:gdLst/>
              <a:ahLst/>
              <a:cxnLst/>
              <a:rect l="l" t="t" r="r" b="b"/>
              <a:pathLst>
                <a:path w="1342390" h="1955800">
                  <a:moveTo>
                    <a:pt x="1341775" y="0"/>
                  </a:moveTo>
                  <a:lnTo>
                    <a:pt x="0" y="1393726"/>
                  </a:lnTo>
                  <a:lnTo>
                    <a:pt x="1341775" y="1955803"/>
                  </a:lnTo>
                  <a:lnTo>
                    <a:pt x="1341775" y="0"/>
                  </a:lnTo>
                  <a:close/>
                </a:path>
              </a:pathLst>
            </a:custGeom>
            <a:solidFill>
              <a:srgbClr val="FF9900">
                <a:alpha val="3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5047" y="3176015"/>
              <a:ext cx="3054096" cy="11978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38865" y="3211761"/>
              <a:ext cx="2945130" cy="1102360"/>
            </a:xfrm>
            <a:custGeom>
              <a:avLst/>
              <a:gdLst/>
              <a:ahLst/>
              <a:cxnLst/>
              <a:rect l="l" t="t" r="r" b="b"/>
              <a:pathLst>
                <a:path w="2945129" h="1102360">
                  <a:moveTo>
                    <a:pt x="0" y="1102107"/>
                  </a:moveTo>
                  <a:lnTo>
                    <a:pt x="838" y="1027332"/>
                  </a:lnTo>
                  <a:lnTo>
                    <a:pt x="3280" y="955615"/>
                  </a:lnTo>
                  <a:lnTo>
                    <a:pt x="7217" y="887612"/>
                  </a:lnTo>
                  <a:lnTo>
                    <a:pt x="12538" y="823979"/>
                  </a:lnTo>
                  <a:lnTo>
                    <a:pt x="19135" y="765374"/>
                  </a:lnTo>
                  <a:lnTo>
                    <a:pt x="26898" y="712453"/>
                  </a:lnTo>
                  <a:lnTo>
                    <a:pt x="35718" y="665872"/>
                  </a:lnTo>
                  <a:lnTo>
                    <a:pt x="45485" y="626288"/>
                  </a:lnTo>
                  <a:lnTo>
                    <a:pt x="67423" y="570737"/>
                  </a:lnTo>
                  <a:lnTo>
                    <a:pt x="91838" y="551053"/>
                  </a:lnTo>
                  <a:lnTo>
                    <a:pt x="1350946" y="551053"/>
                  </a:lnTo>
                  <a:lnTo>
                    <a:pt x="1363407" y="546023"/>
                  </a:lnTo>
                  <a:lnTo>
                    <a:pt x="1386693" y="507748"/>
                  </a:lnTo>
                  <a:lnTo>
                    <a:pt x="1407065" y="436234"/>
                  </a:lnTo>
                  <a:lnTo>
                    <a:pt x="1415885" y="389653"/>
                  </a:lnTo>
                  <a:lnTo>
                    <a:pt x="1423648" y="336732"/>
                  </a:lnTo>
                  <a:lnTo>
                    <a:pt x="1430245" y="278127"/>
                  </a:lnTo>
                  <a:lnTo>
                    <a:pt x="1435566" y="214494"/>
                  </a:lnTo>
                  <a:lnTo>
                    <a:pt x="1439503" y="146491"/>
                  </a:lnTo>
                  <a:lnTo>
                    <a:pt x="1441945" y="74774"/>
                  </a:lnTo>
                  <a:lnTo>
                    <a:pt x="1442784" y="0"/>
                  </a:lnTo>
                  <a:lnTo>
                    <a:pt x="1443622" y="74774"/>
                  </a:lnTo>
                  <a:lnTo>
                    <a:pt x="1446064" y="146491"/>
                  </a:lnTo>
                  <a:lnTo>
                    <a:pt x="1450001" y="214494"/>
                  </a:lnTo>
                  <a:lnTo>
                    <a:pt x="1455322" y="278127"/>
                  </a:lnTo>
                  <a:lnTo>
                    <a:pt x="1461919" y="336732"/>
                  </a:lnTo>
                  <a:lnTo>
                    <a:pt x="1469683" y="389653"/>
                  </a:lnTo>
                  <a:lnTo>
                    <a:pt x="1478503" y="436234"/>
                  </a:lnTo>
                  <a:lnTo>
                    <a:pt x="1488270" y="475818"/>
                  </a:lnTo>
                  <a:lnTo>
                    <a:pt x="1510208" y="531369"/>
                  </a:lnTo>
                  <a:lnTo>
                    <a:pt x="1534623" y="551053"/>
                  </a:lnTo>
                  <a:lnTo>
                    <a:pt x="2852862" y="551053"/>
                  </a:lnTo>
                  <a:lnTo>
                    <a:pt x="2865324" y="556083"/>
                  </a:lnTo>
                  <a:lnTo>
                    <a:pt x="2888610" y="594358"/>
                  </a:lnTo>
                  <a:lnTo>
                    <a:pt x="2908982" y="665872"/>
                  </a:lnTo>
                  <a:lnTo>
                    <a:pt x="2917802" y="712453"/>
                  </a:lnTo>
                  <a:lnTo>
                    <a:pt x="2925565" y="765374"/>
                  </a:lnTo>
                  <a:lnTo>
                    <a:pt x="2932162" y="823979"/>
                  </a:lnTo>
                  <a:lnTo>
                    <a:pt x="2937483" y="887612"/>
                  </a:lnTo>
                  <a:lnTo>
                    <a:pt x="2941420" y="955615"/>
                  </a:lnTo>
                  <a:lnTo>
                    <a:pt x="2943862" y="1027332"/>
                  </a:lnTo>
                  <a:lnTo>
                    <a:pt x="2944701" y="1102107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77191" y="405891"/>
            <a:ext cx="54902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50" dirty="0">
                <a:solidFill>
                  <a:srgbClr val="002D43"/>
                </a:solidFill>
                <a:latin typeface="Tahoma"/>
                <a:cs typeface="Tahoma"/>
              </a:rPr>
              <a:t>Data </a:t>
            </a:r>
            <a:r>
              <a:rPr sz="3400" b="1" spc="-125" dirty="0">
                <a:solidFill>
                  <a:srgbClr val="002D43"/>
                </a:solidFill>
                <a:latin typeface="Tahoma"/>
                <a:cs typeface="Tahoma"/>
              </a:rPr>
              <a:t>Catalog: </a:t>
            </a:r>
            <a:r>
              <a:rPr sz="3400" b="1" spc="-85" dirty="0">
                <a:solidFill>
                  <a:srgbClr val="002D43"/>
                </a:solidFill>
                <a:latin typeface="Tahoma"/>
                <a:cs typeface="Tahoma"/>
              </a:rPr>
              <a:t>Table</a:t>
            </a:r>
            <a:r>
              <a:rPr sz="3400" b="1" spc="-12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100" dirty="0">
                <a:solidFill>
                  <a:srgbClr val="002D43"/>
                </a:solidFill>
                <a:latin typeface="Tahoma"/>
                <a:cs typeface="Tahoma"/>
              </a:rPr>
              <a:t>details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2962" y="5223764"/>
            <a:ext cx="143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1D516C"/>
                </a:solidFill>
                <a:latin typeface="Arial"/>
                <a:cs typeface="Arial"/>
              </a:rPr>
              <a:t>Table</a:t>
            </a:r>
            <a:r>
              <a:rPr sz="1800" spc="-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schema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2962" y="2568955"/>
            <a:ext cx="1651000" cy="125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1D516C"/>
                </a:solidFill>
                <a:latin typeface="Arial"/>
                <a:cs typeface="Arial"/>
              </a:rPr>
              <a:t>Table</a:t>
            </a:r>
            <a:r>
              <a:rPr sz="1800" spc="-5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properties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Arial"/>
              <a:cs typeface="Arial"/>
            </a:endParaRPr>
          </a:p>
          <a:p>
            <a:pPr marL="133985">
              <a:lnSpc>
                <a:spcPct val="100000"/>
              </a:lnSpc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Data</a:t>
            </a:r>
            <a:r>
              <a:rPr sz="1800" spc="-3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statistics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5619" y="989275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1"/>
                </a:lnTo>
                <a:lnTo>
                  <a:pt x="11715299" y="124921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6911" y="1463039"/>
            <a:ext cx="8813165" cy="4587240"/>
            <a:chOff x="1656911" y="1463039"/>
            <a:chExt cx="8813165" cy="4587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6911" y="2286542"/>
              <a:ext cx="8812910" cy="37633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8632" y="1463039"/>
              <a:ext cx="621792" cy="13197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762398" y="1485407"/>
              <a:ext cx="446405" cy="1122680"/>
            </a:xfrm>
            <a:custGeom>
              <a:avLst/>
              <a:gdLst/>
              <a:ahLst/>
              <a:cxnLst/>
              <a:rect l="l" t="t" r="r" b="b"/>
              <a:pathLst>
                <a:path w="446404" h="1122680">
                  <a:moveTo>
                    <a:pt x="18435" y="997814"/>
                  </a:moveTo>
                  <a:lnTo>
                    <a:pt x="4617" y="1000236"/>
                  </a:lnTo>
                  <a:lnTo>
                    <a:pt x="0" y="1006819"/>
                  </a:lnTo>
                  <a:lnTo>
                    <a:pt x="20208" y="1122064"/>
                  </a:lnTo>
                  <a:lnTo>
                    <a:pt x="43587" y="1102837"/>
                  </a:lnTo>
                  <a:lnTo>
                    <a:pt x="40866" y="1102837"/>
                  </a:lnTo>
                  <a:lnTo>
                    <a:pt x="17044" y="1094021"/>
                  </a:lnTo>
                  <a:lnTo>
                    <a:pt x="33352" y="1049962"/>
                  </a:lnTo>
                  <a:lnTo>
                    <a:pt x="25017" y="1002432"/>
                  </a:lnTo>
                  <a:lnTo>
                    <a:pt x="18435" y="997814"/>
                  </a:lnTo>
                  <a:close/>
                </a:path>
                <a:path w="446404" h="1122680">
                  <a:moveTo>
                    <a:pt x="33352" y="1049962"/>
                  </a:moveTo>
                  <a:lnTo>
                    <a:pt x="17044" y="1094021"/>
                  </a:lnTo>
                  <a:lnTo>
                    <a:pt x="40866" y="1102837"/>
                  </a:lnTo>
                  <a:lnTo>
                    <a:pt x="43310" y="1096232"/>
                  </a:lnTo>
                  <a:lnTo>
                    <a:pt x="41465" y="1096232"/>
                  </a:lnTo>
                  <a:lnTo>
                    <a:pt x="20890" y="1088617"/>
                  </a:lnTo>
                  <a:lnTo>
                    <a:pt x="37705" y="1074788"/>
                  </a:lnTo>
                  <a:lnTo>
                    <a:pt x="33352" y="1049962"/>
                  </a:lnTo>
                  <a:close/>
                </a:path>
                <a:path w="446404" h="1122680">
                  <a:moveTo>
                    <a:pt x="94443" y="1028128"/>
                  </a:moveTo>
                  <a:lnTo>
                    <a:pt x="57173" y="1058778"/>
                  </a:lnTo>
                  <a:lnTo>
                    <a:pt x="40866" y="1102837"/>
                  </a:lnTo>
                  <a:lnTo>
                    <a:pt x="43587" y="1102837"/>
                  </a:lnTo>
                  <a:lnTo>
                    <a:pt x="110576" y="1047747"/>
                  </a:lnTo>
                  <a:lnTo>
                    <a:pt x="111357" y="1039743"/>
                  </a:lnTo>
                  <a:lnTo>
                    <a:pt x="102447" y="1028909"/>
                  </a:lnTo>
                  <a:lnTo>
                    <a:pt x="94443" y="1028128"/>
                  </a:lnTo>
                  <a:close/>
                </a:path>
                <a:path w="446404" h="1122680">
                  <a:moveTo>
                    <a:pt x="37705" y="1074788"/>
                  </a:moveTo>
                  <a:lnTo>
                    <a:pt x="20890" y="1088617"/>
                  </a:lnTo>
                  <a:lnTo>
                    <a:pt x="41465" y="1096232"/>
                  </a:lnTo>
                  <a:lnTo>
                    <a:pt x="37705" y="1074788"/>
                  </a:lnTo>
                  <a:close/>
                </a:path>
                <a:path w="446404" h="1122680">
                  <a:moveTo>
                    <a:pt x="57173" y="1058778"/>
                  </a:moveTo>
                  <a:lnTo>
                    <a:pt x="37705" y="1074788"/>
                  </a:lnTo>
                  <a:lnTo>
                    <a:pt x="41465" y="1096232"/>
                  </a:lnTo>
                  <a:lnTo>
                    <a:pt x="43310" y="1096232"/>
                  </a:lnTo>
                  <a:lnTo>
                    <a:pt x="57173" y="1058778"/>
                  </a:lnTo>
                  <a:close/>
                </a:path>
                <a:path w="446404" h="1122680">
                  <a:moveTo>
                    <a:pt x="421970" y="0"/>
                  </a:moveTo>
                  <a:lnTo>
                    <a:pt x="33352" y="1049962"/>
                  </a:lnTo>
                  <a:lnTo>
                    <a:pt x="37705" y="1074788"/>
                  </a:lnTo>
                  <a:lnTo>
                    <a:pt x="57173" y="1058778"/>
                  </a:lnTo>
                  <a:lnTo>
                    <a:pt x="445790" y="8817"/>
                  </a:lnTo>
                  <a:lnTo>
                    <a:pt x="42197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6663" y="1594103"/>
              <a:ext cx="4986528" cy="6888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81134" y="1627949"/>
              <a:ext cx="4876800" cy="594360"/>
            </a:xfrm>
            <a:custGeom>
              <a:avLst/>
              <a:gdLst/>
              <a:ahLst/>
              <a:cxnLst/>
              <a:rect l="l" t="t" r="r" b="b"/>
              <a:pathLst>
                <a:path w="4876800" h="594360">
                  <a:moveTo>
                    <a:pt x="0" y="593839"/>
                  </a:moveTo>
                  <a:lnTo>
                    <a:pt x="1767" y="514906"/>
                  </a:lnTo>
                  <a:lnTo>
                    <a:pt x="6755" y="443978"/>
                  </a:lnTo>
                  <a:lnTo>
                    <a:pt x="14493" y="383885"/>
                  </a:lnTo>
                  <a:lnTo>
                    <a:pt x="24507" y="337457"/>
                  </a:lnTo>
                  <a:lnTo>
                    <a:pt x="49483" y="296919"/>
                  </a:lnTo>
                  <a:lnTo>
                    <a:pt x="2401499" y="296919"/>
                  </a:lnTo>
                  <a:lnTo>
                    <a:pt x="2414653" y="286313"/>
                  </a:lnTo>
                  <a:lnTo>
                    <a:pt x="2436488" y="209953"/>
                  </a:lnTo>
                  <a:lnTo>
                    <a:pt x="2444225" y="149860"/>
                  </a:lnTo>
                  <a:lnTo>
                    <a:pt x="2449213" y="78932"/>
                  </a:lnTo>
                  <a:lnTo>
                    <a:pt x="2450981" y="0"/>
                  </a:lnTo>
                  <a:lnTo>
                    <a:pt x="2452748" y="78932"/>
                  </a:lnTo>
                  <a:lnTo>
                    <a:pt x="2457736" y="149860"/>
                  </a:lnTo>
                  <a:lnTo>
                    <a:pt x="2465474" y="209953"/>
                  </a:lnTo>
                  <a:lnTo>
                    <a:pt x="2475488" y="256381"/>
                  </a:lnTo>
                  <a:lnTo>
                    <a:pt x="2500464" y="296919"/>
                  </a:lnTo>
                  <a:lnTo>
                    <a:pt x="4827317" y="296919"/>
                  </a:lnTo>
                  <a:lnTo>
                    <a:pt x="4840471" y="307525"/>
                  </a:lnTo>
                  <a:lnTo>
                    <a:pt x="4852292" y="337457"/>
                  </a:lnTo>
                  <a:lnTo>
                    <a:pt x="4862306" y="383885"/>
                  </a:lnTo>
                  <a:lnTo>
                    <a:pt x="4870044" y="443978"/>
                  </a:lnTo>
                  <a:lnTo>
                    <a:pt x="4875032" y="514906"/>
                  </a:lnTo>
                  <a:lnTo>
                    <a:pt x="4876800" y="593839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6079" y="347979"/>
            <a:ext cx="59982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50" dirty="0">
                <a:solidFill>
                  <a:srgbClr val="002D43"/>
                </a:solidFill>
                <a:latin typeface="Tahoma"/>
                <a:cs typeface="Tahoma"/>
              </a:rPr>
              <a:t>Data </a:t>
            </a:r>
            <a:r>
              <a:rPr sz="3400" b="1" spc="-125" dirty="0">
                <a:solidFill>
                  <a:srgbClr val="002D43"/>
                </a:solidFill>
                <a:latin typeface="Tahoma"/>
                <a:cs typeface="Tahoma"/>
              </a:rPr>
              <a:t>Catalog: </a:t>
            </a:r>
            <a:r>
              <a:rPr sz="3400" b="1" spc="-110" dirty="0">
                <a:solidFill>
                  <a:srgbClr val="002D43"/>
                </a:solidFill>
                <a:latin typeface="Tahoma"/>
                <a:cs typeface="Tahoma"/>
              </a:rPr>
              <a:t>Version</a:t>
            </a:r>
            <a:r>
              <a:rPr sz="3400" b="1" spc="-12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80" dirty="0">
                <a:solidFill>
                  <a:srgbClr val="002D43"/>
                </a:solidFill>
                <a:latin typeface="Tahoma"/>
                <a:cs typeface="Tahoma"/>
              </a:rPr>
              <a:t>control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76690" y="1307084"/>
            <a:ext cx="210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List of table</a:t>
            </a:r>
            <a:r>
              <a:rPr sz="1800" spc="-5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versions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5632" y="1331467"/>
            <a:ext cx="274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Compare schema</a:t>
            </a:r>
            <a:r>
              <a:rPr sz="1800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versions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4940" y="962832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300" y="0"/>
                </a:moveTo>
                <a:lnTo>
                  <a:pt x="0" y="0"/>
                </a:lnTo>
                <a:lnTo>
                  <a:pt x="0" y="124922"/>
                </a:lnTo>
                <a:lnTo>
                  <a:pt x="11715300" y="124922"/>
                </a:lnTo>
                <a:lnTo>
                  <a:pt x="11715300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73380"/>
            <a:ext cx="398208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90" dirty="0">
                <a:solidFill>
                  <a:srgbClr val="232F3E"/>
                </a:solidFill>
                <a:latin typeface="Tahoma"/>
                <a:cs typeface="Tahoma"/>
              </a:rPr>
              <a:t>Table </a:t>
            </a:r>
            <a:r>
              <a:rPr sz="3800" b="1" spc="-35" dirty="0">
                <a:solidFill>
                  <a:srgbClr val="232F3E"/>
                </a:solidFill>
                <a:latin typeface="Tahoma"/>
                <a:cs typeface="Tahoma"/>
              </a:rPr>
              <a:t>of</a:t>
            </a:r>
            <a:r>
              <a:rPr sz="3800" b="1" spc="-220" dirty="0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sz="3800" b="1" spc="-145" dirty="0">
                <a:solidFill>
                  <a:srgbClr val="232F3E"/>
                </a:solidFill>
                <a:latin typeface="Tahoma"/>
                <a:cs typeface="Tahoma"/>
              </a:rPr>
              <a:t>contents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97736"/>
            <a:ext cx="7374890" cy="240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900" spc="-30" dirty="0">
                <a:solidFill>
                  <a:srgbClr val="232F3E"/>
                </a:solidFill>
                <a:latin typeface="Century Gothic"/>
                <a:cs typeface="Century Gothic"/>
              </a:rPr>
              <a:t>Optimizing </a:t>
            </a:r>
            <a:r>
              <a:rPr sz="2900" spc="55" dirty="0">
                <a:solidFill>
                  <a:srgbClr val="232F3E"/>
                </a:solidFill>
                <a:latin typeface="Century Gothic"/>
                <a:cs typeface="Century Gothic"/>
              </a:rPr>
              <a:t>for </a:t>
            </a:r>
            <a:r>
              <a:rPr sz="2900" spc="-140" dirty="0">
                <a:solidFill>
                  <a:srgbClr val="232F3E"/>
                </a:solidFill>
                <a:latin typeface="Century Gothic"/>
                <a:cs typeface="Century Gothic"/>
              </a:rPr>
              <a:t>Cost </a:t>
            </a:r>
            <a:r>
              <a:rPr sz="2900" spc="-270" dirty="0">
                <a:solidFill>
                  <a:srgbClr val="232F3E"/>
                </a:solidFill>
                <a:latin typeface="Century Gothic"/>
                <a:cs typeface="Century Gothic"/>
              </a:rPr>
              <a:t>and</a:t>
            </a:r>
            <a:r>
              <a:rPr sz="2900" spc="-5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900" spc="-140" dirty="0">
                <a:solidFill>
                  <a:srgbClr val="232F3E"/>
                </a:solidFill>
                <a:latin typeface="Century Gothic"/>
                <a:cs typeface="Century Gothic"/>
              </a:rPr>
              <a:t>Performance</a:t>
            </a:r>
            <a:endParaRPr sz="2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32F3E"/>
              </a:buClr>
              <a:buFont typeface="Century Gothic"/>
              <a:buAutoNum type="arabicPeriod"/>
            </a:pPr>
            <a:endParaRPr sz="3400">
              <a:latin typeface="Century Gothic"/>
              <a:cs typeface="Century Gothic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900" spc="-185" dirty="0">
                <a:solidFill>
                  <a:srgbClr val="232F3E"/>
                </a:solidFill>
                <a:latin typeface="Century Gothic"/>
                <a:cs typeface="Century Gothic"/>
              </a:rPr>
              <a:t>Cataloging </a:t>
            </a:r>
            <a:r>
              <a:rPr sz="2900" spc="-240" dirty="0">
                <a:solidFill>
                  <a:srgbClr val="232F3E"/>
                </a:solidFill>
                <a:latin typeface="Century Gothic"/>
                <a:cs typeface="Century Gothic"/>
              </a:rPr>
              <a:t>Data </a:t>
            </a:r>
            <a:r>
              <a:rPr sz="2900" spc="-180" dirty="0">
                <a:solidFill>
                  <a:srgbClr val="232F3E"/>
                </a:solidFill>
                <a:latin typeface="Century Gothic"/>
                <a:cs typeface="Century Gothic"/>
              </a:rPr>
              <a:t>Schemas </a:t>
            </a:r>
            <a:r>
              <a:rPr sz="2900" spc="5" dirty="0">
                <a:solidFill>
                  <a:srgbClr val="232F3E"/>
                </a:solidFill>
                <a:latin typeface="Century Gothic"/>
                <a:cs typeface="Century Gothic"/>
              </a:rPr>
              <a:t>with </a:t>
            </a:r>
            <a:r>
              <a:rPr sz="2900" spc="-5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2900" spc="-19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900" spc="-185" dirty="0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endParaRPr sz="2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32F3E"/>
              </a:buClr>
              <a:buFont typeface="Century Gothic"/>
              <a:buAutoNum type="arabicPeriod"/>
            </a:pPr>
            <a:endParaRPr sz="3350">
              <a:latin typeface="Century Gothic"/>
              <a:cs typeface="Century Gothic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900" spc="5" dirty="0">
                <a:solidFill>
                  <a:srgbClr val="232F3E"/>
                </a:solidFill>
                <a:latin typeface="Century Gothic"/>
                <a:cs typeface="Century Gothic"/>
              </a:rPr>
              <a:t>Transforming </a:t>
            </a:r>
            <a:r>
              <a:rPr sz="2900" spc="-240" dirty="0">
                <a:solidFill>
                  <a:srgbClr val="232F3E"/>
                </a:solidFill>
                <a:latin typeface="Century Gothic"/>
                <a:cs typeface="Century Gothic"/>
              </a:rPr>
              <a:t>Data </a:t>
            </a:r>
            <a:r>
              <a:rPr sz="2900" spc="5" dirty="0">
                <a:solidFill>
                  <a:srgbClr val="232F3E"/>
                </a:solidFill>
                <a:latin typeface="Century Gothic"/>
                <a:cs typeface="Century Gothic"/>
              </a:rPr>
              <a:t>with </a:t>
            </a:r>
            <a:r>
              <a:rPr sz="2900" spc="-5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2900" spc="3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2900" spc="-185" dirty="0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endParaRPr sz="29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5418" y="4438798"/>
            <a:ext cx="1128395" cy="513080"/>
            <a:chOff x="395418" y="4438798"/>
            <a:chExt cx="1128395" cy="513080"/>
          </a:xfrm>
        </p:grpSpPr>
        <p:sp>
          <p:nvSpPr>
            <p:cNvPr id="3" name="object 3"/>
            <p:cNvSpPr/>
            <p:nvPr/>
          </p:nvSpPr>
          <p:spPr>
            <a:xfrm>
              <a:off x="408118" y="4451498"/>
              <a:ext cx="1102995" cy="487680"/>
            </a:xfrm>
            <a:custGeom>
              <a:avLst/>
              <a:gdLst/>
              <a:ahLst/>
              <a:cxnLst/>
              <a:rect l="l" t="t" r="r" b="b"/>
              <a:pathLst>
                <a:path w="1102995" h="487679">
                  <a:moveTo>
                    <a:pt x="1102856" y="0"/>
                  </a:moveTo>
                  <a:lnTo>
                    <a:pt x="220571" y="0"/>
                  </a:lnTo>
                  <a:lnTo>
                    <a:pt x="0" y="97431"/>
                  </a:lnTo>
                  <a:lnTo>
                    <a:pt x="0" y="487159"/>
                  </a:lnTo>
                  <a:lnTo>
                    <a:pt x="1102856" y="487159"/>
                  </a:lnTo>
                  <a:lnTo>
                    <a:pt x="1102856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8118" y="4451498"/>
              <a:ext cx="1102995" cy="487680"/>
            </a:xfrm>
            <a:custGeom>
              <a:avLst/>
              <a:gdLst/>
              <a:ahLst/>
              <a:cxnLst/>
              <a:rect l="l" t="t" r="r" b="b"/>
              <a:pathLst>
                <a:path w="1102995" h="487679">
                  <a:moveTo>
                    <a:pt x="0" y="97431"/>
                  </a:moveTo>
                  <a:lnTo>
                    <a:pt x="220571" y="0"/>
                  </a:lnTo>
                  <a:lnTo>
                    <a:pt x="1102857" y="0"/>
                  </a:lnTo>
                  <a:lnTo>
                    <a:pt x="1102857" y="487159"/>
                  </a:lnTo>
                  <a:lnTo>
                    <a:pt x="0" y="487159"/>
                  </a:lnTo>
                  <a:lnTo>
                    <a:pt x="0" y="97431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4908" y="4580635"/>
            <a:ext cx="55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Century Gothic"/>
                <a:cs typeface="Century Gothic"/>
              </a:rPr>
              <a:t>file</a:t>
            </a:r>
            <a:r>
              <a:rPr sz="1800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57109" y="4464022"/>
            <a:ext cx="1061085" cy="549910"/>
            <a:chOff x="2057109" y="4464022"/>
            <a:chExt cx="1061085" cy="549910"/>
          </a:xfrm>
        </p:grpSpPr>
        <p:sp>
          <p:nvSpPr>
            <p:cNvPr id="7" name="object 7"/>
            <p:cNvSpPr/>
            <p:nvPr/>
          </p:nvSpPr>
          <p:spPr>
            <a:xfrm>
              <a:off x="2069809" y="4476722"/>
              <a:ext cx="1035685" cy="524510"/>
            </a:xfrm>
            <a:custGeom>
              <a:avLst/>
              <a:gdLst/>
              <a:ahLst/>
              <a:cxnLst/>
              <a:rect l="l" t="t" r="r" b="b"/>
              <a:pathLst>
                <a:path w="1035685" h="524510">
                  <a:moveTo>
                    <a:pt x="1035146" y="0"/>
                  </a:moveTo>
                  <a:lnTo>
                    <a:pt x="207029" y="0"/>
                  </a:lnTo>
                  <a:lnTo>
                    <a:pt x="0" y="104853"/>
                  </a:lnTo>
                  <a:lnTo>
                    <a:pt x="0" y="524271"/>
                  </a:lnTo>
                  <a:lnTo>
                    <a:pt x="1035146" y="524271"/>
                  </a:lnTo>
                  <a:lnTo>
                    <a:pt x="1035146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69809" y="4476722"/>
              <a:ext cx="1035685" cy="524510"/>
            </a:xfrm>
            <a:custGeom>
              <a:avLst/>
              <a:gdLst/>
              <a:ahLst/>
              <a:cxnLst/>
              <a:rect l="l" t="t" r="r" b="b"/>
              <a:pathLst>
                <a:path w="1035685" h="524510">
                  <a:moveTo>
                    <a:pt x="0" y="104854"/>
                  </a:moveTo>
                  <a:lnTo>
                    <a:pt x="207029" y="0"/>
                  </a:lnTo>
                  <a:lnTo>
                    <a:pt x="1035147" y="0"/>
                  </a:lnTo>
                  <a:lnTo>
                    <a:pt x="1035147" y="524271"/>
                  </a:lnTo>
                  <a:lnTo>
                    <a:pt x="0" y="524271"/>
                  </a:lnTo>
                  <a:lnTo>
                    <a:pt x="0" y="104854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97663" y="4629404"/>
            <a:ext cx="579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Century Gothic"/>
                <a:cs typeface="Century Gothic"/>
              </a:rPr>
              <a:t>file</a:t>
            </a:r>
            <a:r>
              <a:rPr sz="1800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10239" y="4464023"/>
            <a:ext cx="1054100" cy="592455"/>
            <a:chOff x="3510239" y="4464023"/>
            <a:chExt cx="1054100" cy="592455"/>
          </a:xfrm>
        </p:grpSpPr>
        <p:sp>
          <p:nvSpPr>
            <p:cNvPr id="11" name="object 11"/>
            <p:cNvSpPr/>
            <p:nvPr/>
          </p:nvSpPr>
          <p:spPr>
            <a:xfrm>
              <a:off x="3522939" y="4476723"/>
              <a:ext cx="1028700" cy="567055"/>
            </a:xfrm>
            <a:custGeom>
              <a:avLst/>
              <a:gdLst/>
              <a:ahLst/>
              <a:cxnLst/>
              <a:rect l="l" t="t" r="r" b="b"/>
              <a:pathLst>
                <a:path w="1028700" h="567054">
                  <a:moveTo>
                    <a:pt x="1028595" y="0"/>
                  </a:moveTo>
                  <a:lnTo>
                    <a:pt x="205719" y="0"/>
                  </a:lnTo>
                  <a:lnTo>
                    <a:pt x="0" y="113305"/>
                  </a:lnTo>
                  <a:lnTo>
                    <a:pt x="0" y="566531"/>
                  </a:lnTo>
                  <a:lnTo>
                    <a:pt x="1028595" y="566531"/>
                  </a:lnTo>
                  <a:lnTo>
                    <a:pt x="1028595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2939" y="4476723"/>
              <a:ext cx="1028700" cy="567055"/>
            </a:xfrm>
            <a:custGeom>
              <a:avLst/>
              <a:gdLst/>
              <a:ahLst/>
              <a:cxnLst/>
              <a:rect l="l" t="t" r="r" b="b"/>
              <a:pathLst>
                <a:path w="1028700" h="567054">
                  <a:moveTo>
                    <a:pt x="0" y="113306"/>
                  </a:moveTo>
                  <a:lnTo>
                    <a:pt x="205719" y="0"/>
                  </a:lnTo>
                  <a:lnTo>
                    <a:pt x="1028595" y="0"/>
                  </a:lnTo>
                  <a:lnTo>
                    <a:pt x="1028595" y="566532"/>
                  </a:lnTo>
                  <a:lnTo>
                    <a:pt x="0" y="566532"/>
                  </a:lnTo>
                  <a:lnTo>
                    <a:pt x="0" y="113306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62599" y="4653788"/>
            <a:ext cx="55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Century Gothic"/>
                <a:cs typeface="Century Gothic"/>
              </a:rPr>
              <a:t>file</a:t>
            </a:r>
            <a:r>
              <a:rPr sz="1800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97669" y="4489245"/>
            <a:ext cx="1142365" cy="551815"/>
            <a:chOff x="5097669" y="4489245"/>
            <a:chExt cx="1142365" cy="551815"/>
          </a:xfrm>
        </p:grpSpPr>
        <p:sp>
          <p:nvSpPr>
            <p:cNvPr id="15" name="object 15"/>
            <p:cNvSpPr/>
            <p:nvPr/>
          </p:nvSpPr>
          <p:spPr>
            <a:xfrm>
              <a:off x="5110369" y="4501945"/>
              <a:ext cx="1116965" cy="526415"/>
            </a:xfrm>
            <a:custGeom>
              <a:avLst/>
              <a:gdLst/>
              <a:ahLst/>
              <a:cxnLst/>
              <a:rect l="l" t="t" r="r" b="b"/>
              <a:pathLst>
                <a:path w="1116964" h="526414">
                  <a:moveTo>
                    <a:pt x="1116605" y="0"/>
                  </a:moveTo>
                  <a:lnTo>
                    <a:pt x="223321" y="0"/>
                  </a:lnTo>
                  <a:lnTo>
                    <a:pt x="0" y="105159"/>
                  </a:lnTo>
                  <a:lnTo>
                    <a:pt x="0" y="525801"/>
                  </a:lnTo>
                  <a:lnTo>
                    <a:pt x="1116605" y="525801"/>
                  </a:lnTo>
                  <a:lnTo>
                    <a:pt x="1116605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10369" y="4501945"/>
              <a:ext cx="1116965" cy="526415"/>
            </a:xfrm>
            <a:custGeom>
              <a:avLst/>
              <a:gdLst/>
              <a:ahLst/>
              <a:cxnLst/>
              <a:rect l="l" t="t" r="r" b="b"/>
              <a:pathLst>
                <a:path w="1116964" h="526414">
                  <a:moveTo>
                    <a:pt x="0" y="105160"/>
                  </a:moveTo>
                  <a:lnTo>
                    <a:pt x="223321" y="0"/>
                  </a:lnTo>
                  <a:lnTo>
                    <a:pt x="1116605" y="0"/>
                  </a:lnTo>
                  <a:lnTo>
                    <a:pt x="1116605" y="525801"/>
                  </a:lnTo>
                  <a:lnTo>
                    <a:pt x="0" y="525801"/>
                  </a:lnTo>
                  <a:lnTo>
                    <a:pt x="0" y="105160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78953" y="4653788"/>
            <a:ext cx="579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Century Gothic"/>
                <a:cs typeface="Century Gothic"/>
              </a:rPr>
              <a:t>file</a:t>
            </a:r>
            <a:r>
              <a:rPr sz="1800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01286" y="3292099"/>
            <a:ext cx="1113790" cy="502920"/>
            <a:chOff x="1301286" y="3292099"/>
            <a:chExt cx="1113790" cy="502920"/>
          </a:xfrm>
        </p:grpSpPr>
        <p:sp>
          <p:nvSpPr>
            <p:cNvPr id="19" name="object 19"/>
            <p:cNvSpPr/>
            <p:nvPr/>
          </p:nvSpPr>
          <p:spPr>
            <a:xfrm>
              <a:off x="1313986" y="3304799"/>
              <a:ext cx="1088390" cy="477520"/>
            </a:xfrm>
            <a:custGeom>
              <a:avLst/>
              <a:gdLst/>
              <a:ahLst/>
              <a:cxnLst/>
              <a:rect l="l" t="t" r="r" b="b"/>
              <a:pathLst>
                <a:path w="1088389" h="477520">
                  <a:moveTo>
                    <a:pt x="1008457" y="0"/>
                  </a:moveTo>
                  <a:lnTo>
                    <a:pt x="79514" y="0"/>
                  </a:lnTo>
                  <a:lnTo>
                    <a:pt x="48563" y="6248"/>
                  </a:lnTo>
                  <a:lnTo>
                    <a:pt x="23289" y="23289"/>
                  </a:lnTo>
                  <a:lnTo>
                    <a:pt x="6248" y="48563"/>
                  </a:lnTo>
                  <a:lnTo>
                    <a:pt x="0" y="79514"/>
                  </a:lnTo>
                  <a:lnTo>
                    <a:pt x="0" y="397564"/>
                  </a:lnTo>
                  <a:lnTo>
                    <a:pt x="6248" y="428515"/>
                  </a:lnTo>
                  <a:lnTo>
                    <a:pt x="23289" y="453789"/>
                  </a:lnTo>
                  <a:lnTo>
                    <a:pt x="48563" y="470830"/>
                  </a:lnTo>
                  <a:lnTo>
                    <a:pt x="79514" y="477079"/>
                  </a:lnTo>
                  <a:lnTo>
                    <a:pt x="1008457" y="477079"/>
                  </a:lnTo>
                  <a:lnTo>
                    <a:pt x="1039407" y="470830"/>
                  </a:lnTo>
                  <a:lnTo>
                    <a:pt x="1064681" y="453789"/>
                  </a:lnTo>
                  <a:lnTo>
                    <a:pt x="1081722" y="428515"/>
                  </a:lnTo>
                  <a:lnTo>
                    <a:pt x="1087970" y="397564"/>
                  </a:lnTo>
                  <a:lnTo>
                    <a:pt x="1087970" y="79514"/>
                  </a:lnTo>
                  <a:lnTo>
                    <a:pt x="1081722" y="48563"/>
                  </a:lnTo>
                  <a:lnTo>
                    <a:pt x="1064681" y="23289"/>
                  </a:lnTo>
                  <a:lnTo>
                    <a:pt x="1039407" y="6248"/>
                  </a:lnTo>
                  <a:lnTo>
                    <a:pt x="1008457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13986" y="3304799"/>
              <a:ext cx="1088390" cy="477520"/>
            </a:xfrm>
            <a:custGeom>
              <a:avLst/>
              <a:gdLst/>
              <a:ahLst/>
              <a:cxnLst/>
              <a:rect l="l" t="t" r="r" b="b"/>
              <a:pathLst>
                <a:path w="1088389" h="477520">
                  <a:moveTo>
                    <a:pt x="0" y="79514"/>
                  </a:moveTo>
                  <a:lnTo>
                    <a:pt x="6248" y="48563"/>
                  </a:lnTo>
                  <a:lnTo>
                    <a:pt x="23289" y="23289"/>
                  </a:lnTo>
                  <a:lnTo>
                    <a:pt x="48563" y="6248"/>
                  </a:lnTo>
                  <a:lnTo>
                    <a:pt x="79514" y="0"/>
                  </a:lnTo>
                  <a:lnTo>
                    <a:pt x="1008457" y="0"/>
                  </a:lnTo>
                  <a:lnTo>
                    <a:pt x="1039407" y="6248"/>
                  </a:lnTo>
                  <a:lnTo>
                    <a:pt x="1064682" y="23289"/>
                  </a:lnTo>
                  <a:lnTo>
                    <a:pt x="1081723" y="48563"/>
                  </a:lnTo>
                  <a:lnTo>
                    <a:pt x="1087972" y="79514"/>
                  </a:lnTo>
                  <a:lnTo>
                    <a:pt x="1087972" y="397564"/>
                  </a:lnTo>
                  <a:lnTo>
                    <a:pt x="1081723" y="428515"/>
                  </a:lnTo>
                  <a:lnTo>
                    <a:pt x="1064682" y="453789"/>
                  </a:lnTo>
                  <a:lnTo>
                    <a:pt x="1039407" y="470830"/>
                  </a:lnTo>
                  <a:lnTo>
                    <a:pt x="1008457" y="477079"/>
                  </a:lnTo>
                  <a:lnTo>
                    <a:pt x="79514" y="477079"/>
                  </a:lnTo>
                  <a:lnTo>
                    <a:pt x="48563" y="470830"/>
                  </a:lnTo>
                  <a:lnTo>
                    <a:pt x="23289" y="453789"/>
                  </a:lnTo>
                  <a:lnTo>
                    <a:pt x="6248" y="428515"/>
                  </a:lnTo>
                  <a:lnTo>
                    <a:pt x="0" y="397564"/>
                  </a:lnTo>
                  <a:lnTo>
                    <a:pt x="0" y="79514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80146" y="3242564"/>
            <a:ext cx="7556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11150" marR="5080" indent="-298450">
              <a:lnSpc>
                <a:spcPts val="2110"/>
              </a:lnSpc>
              <a:spcBef>
                <a:spcPts val="210"/>
              </a:spcBef>
            </a:pPr>
            <a:r>
              <a:rPr sz="1800" spc="-229" dirty="0">
                <a:solidFill>
                  <a:srgbClr val="FF0000"/>
                </a:solidFill>
                <a:latin typeface="Century Gothic"/>
                <a:cs typeface="Century Gothic"/>
              </a:rPr>
              <a:t>da</a:t>
            </a:r>
            <a:r>
              <a:rPr sz="1800" spc="70" dirty="0">
                <a:solidFill>
                  <a:srgbClr val="FF0000"/>
                </a:solidFill>
                <a:latin typeface="Century Gothic"/>
                <a:cs typeface="Century Gothic"/>
              </a:rPr>
              <a:t>t</a:t>
            </a:r>
            <a:r>
              <a:rPr sz="1800" spc="-225" dirty="0">
                <a:solidFill>
                  <a:srgbClr val="FF0000"/>
                </a:solidFill>
                <a:latin typeface="Century Gothic"/>
                <a:cs typeface="Century Gothic"/>
              </a:rPr>
              <a:t>e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=1  </a:t>
            </a:r>
            <a:r>
              <a:rPr sz="1800" spc="5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46926" y="3292097"/>
            <a:ext cx="1219200" cy="437515"/>
            <a:chOff x="4246926" y="3292097"/>
            <a:chExt cx="1219200" cy="437515"/>
          </a:xfrm>
        </p:grpSpPr>
        <p:sp>
          <p:nvSpPr>
            <p:cNvPr id="23" name="object 23"/>
            <p:cNvSpPr/>
            <p:nvPr/>
          </p:nvSpPr>
          <p:spPr>
            <a:xfrm>
              <a:off x="4259626" y="3304797"/>
              <a:ext cx="1193800" cy="412115"/>
            </a:xfrm>
            <a:custGeom>
              <a:avLst/>
              <a:gdLst/>
              <a:ahLst/>
              <a:cxnLst/>
              <a:rect l="l" t="t" r="r" b="b"/>
              <a:pathLst>
                <a:path w="1193800" h="412114">
                  <a:moveTo>
                    <a:pt x="1124874" y="0"/>
                  </a:moveTo>
                  <a:lnTo>
                    <a:pt x="68648" y="0"/>
                  </a:lnTo>
                  <a:lnTo>
                    <a:pt x="41927" y="5394"/>
                  </a:lnTo>
                  <a:lnTo>
                    <a:pt x="20106" y="20106"/>
                  </a:lnTo>
                  <a:lnTo>
                    <a:pt x="5394" y="41927"/>
                  </a:lnTo>
                  <a:lnTo>
                    <a:pt x="0" y="68648"/>
                  </a:lnTo>
                  <a:lnTo>
                    <a:pt x="0" y="343236"/>
                  </a:lnTo>
                  <a:lnTo>
                    <a:pt x="5394" y="369957"/>
                  </a:lnTo>
                  <a:lnTo>
                    <a:pt x="20106" y="391778"/>
                  </a:lnTo>
                  <a:lnTo>
                    <a:pt x="41927" y="406490"/>
                  </a:lnTo>
                  <a:lnTo>
                    <a:pt x="68648" y="411885"/>
                  </a:lnTo>
                  <a:lnTo>
                    <a:pt x="1124874" y="411885"/>
                  </a:lnTo>
                  <a:lnTo>
                    <a:pt x="1151595" y="406490"/>
                  </a:lnTo>
                  <a:lnTo>
                    <a:pt x="1173416" y="391778"/>
                  </a:lnTo>
                  <a:lnTo>
                    <a:pt x="1188128" y="369957"/>
                  </a:lnTo>
                  <a:lnTo>
                    <a:pt x="1193523" y="343236"/>
                  </a:lnTo>
                  <a:lnTo>
                    <a:pt x="1193523" y="68648"/>
                  </a:lnTo>
                  <a:lnTo>
                    <a:pt x="1188128" y="41927"/>
                  </a:lnTo>
                  <a:lnTo>
                    <a:pt x="1173416" y="20106"/>
                  </a:lnTo>
                  <a:lnTo>
                    <a:pt x="1151595" y="5394"/>
                  </a:lnTo>
                  <a:lnTo>
                    <a:pt x="1124874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59626" y="3304797"/>
              <a:ext cx="1193800" cy="412115"/>
            </a:xfrm>
            <a:custGeom>
              <a:avLst/>
              <a:gdLst/>
              <a:ahLst/>
              <a:cxnLst/>
              <a:rect l="l" t="t" r="r" b="b"/>
              <a:pathLst>
                <a:path w="1193800" h="412114">
                  <a:moveTo>
                    <a:pt x="0" y="68648"/>
                  </a:moveTo>
                  <a:lnTo>
                    <a:pt x="5394" y="41927"/>
                  </a:lnTo>
                  <a:lnTo>
                    <a:pt x="20106" y="20106"/>
                  </a:lnTo>
                  <a:lnTo>
                    <a:pt x="41927" y="5394"/>
                  </a:lnTo>
                  <a:lnTo>
                    <a:pt x="68648" y="0"/>
                  </a:lnTo>
                  <a:lnTo>
                    <a:pt x="1124875" y="0"/>
                  </a:lnTo>
                  <a:lnTo>
                    <a:pt x="1151595" y="5394"/>
                  </a:lnTo>
                  <a:lnTo>
                    <a:pt x="1173416" y="20106"/>
                  </a:lnTo>
                  <a:lnTo>
                    <a:pt x="1188128" y="41927"/>
                  </a:lnTo>
                  <a:lnTo>
                    <a:pt x="1193523" y="68648"/>
                  </a:lnTo>
                  <a:lnTo>
                    <a:pt x="1193523" y="343236"/>
                  </a:lnTo>
                  <a:lnTo>
                    <a:pt x="1188128" y="369957"/>
                  </a:lnTo>
                  <a:lnTo>
                    <a:pt x="1173416" y="391778"/>
                  </a:lnTo>
                  <a:lnTo>
                    <a:pt x="1151595" y="406490"/>
                  </a:lnTo>
                  <a:lnTo>
                    <a:pt x="1124875" y="411885"/>
                  </a:lnTo>
                  <a:lnTo>
                    <a:pt x="68648" y="411885"/>
                  </a:lnTo>
                  <a:lnTo>
                    <a:pt x="41927" y="406490"/>
                  </a:lnTo>
                  <a:lnTo>
                    <a:pt x="20106" y="391778"/>
                  </a:lnTo>
                  <a:lnTo>
                    <a:pt x="5394" y="369957"/>
                  </a:lnTo>
                  <a:lnTo>
                    <a:pt x="0" y="343236"/>
                  </a:lnTo>
                  <a:lnTo>
                    <a:pt x="0" y="68648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411887" y="3349244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solidFill>
                  <a:srgbClr val="FF0000"/>
                </a:solidFill>
                <a:latin typeface="Century Gothic"/>
                <a:cs typeface="Century Gothic"/>
              </a:rPr>
              <a:t>da</a:t>
            </a:r>
            <a:r>
              <a:rPr sz="1800" spc="70" dirty="0">
                <a:solidFill>
                  <a:srgbClr val="FF0000"/>
                </a:solidFill>
                <a:latin typeface="Century Gothic"/>
                <a:cs typeface="Century Gothic"/>
              </a:rPr>
              <a:t>t</a:t>
            </a:r>
            <a:r>
              <a:rPr sz="1800" spc="-225" dirty="0">
                <a:solidFill>
                  <a:srgbClr val="FF0000"/>
                </a:solidFill>
                <a:latin typeface="Century Gothic"/>
                <a:cs typeface="Century Gothic"/>
              </a:rPr>
              <a:t>e</a:t>
            </a:r>
            <a:r>
              <a:rPr sz="1800" spc="20" dirty="0">
                <a:solidFill>
                  <a:srgbClr val="FFFFFF"/>
                </a:solidFill>
                <a:latin typeface="Century Gothic"/>
                <a:cs typeface="Century Gothic"/>
              </a:rPr>
              <a:t>=15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40498" y="2121362"/>
            <a:ext cx="5988050" cy="2399665"/>
            <a:chOff x="940498" y="2121362"/>
            <a:chExt cx="5988050" cy="2399665"/>
          </a:xfrm>
        </p:grpSpPr>
        <p:sp>
          <p:nvSpPr>
            <p:cNvPr id="27" name="object 27"/>
            <p:cNvSpPr/>
            <p:nvPr/>
          </p:nvSpPr>
          <p:spPr>
            <a:xfrm>
              <a:off x="959548" y="3781878"/>
              <a:ext cx="898525" cy="669925"/>
            </a:xfrm>
            <a:custGeom>
              <a:avLst/>
              <a:gdLst/>
              <a:ahLst/>
              <a:cxnLst/>
              <a:rect l="l" t="t" r="r" b="b"/>
              <a:pathLst>
                <a:path w="898525" h="669925">
                  <a:moveTo>
                    <a:pt x="0" y="669623"/>
                  </a:moveTo>
                  <a:lnTo>
                    <a:pt x="898425" y="0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57970" y="3781878"/>
              <a:ext cx="729615" cy="695325"/>
            </a:xfrm>
            <a:custGeom>
              <a:avLst/>
              <a:gdLst/>
              <a:ahLst/>
              <a:cxnLst/>
              <a:rect l="l" t="t" r="r" b="b"/>
              <a:pathLst>
                <a:path w="729614" h="695325">
                  <a:moveTo>
                    <a:pt x="729412" y="69484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20578" y="2134062"/>
              <a:ext cx="1445895" cy="477520"/>
            </a:xfrm>
            <a:custGeom>
              <a:avLst/>
              <a:gdLst/>
              <a:ahLst/>
              <a:cxnLst/>
              <a:rect l="l" t="t" r="r" b="b"/>
              <a:pathLst>
                <a:path w="1445895" h="477519">
                  <a:moveTo>
                    <a:pt x="1366155" y="0"/>
                  </a:moveTo>
                  <a:lnTo>
                    <a:pt x="79514" y="0"/>
                  </a:lnTo>
                  <a:lnTo>
                    <a:pt x="48564" y="6248"/>
                  </a:lnTo>
                  <a:lnTo>
                    <a:pt x="23289" y="23289"/>
                  </a:lnTo>
                  <a:lnTo>
                    <a:pt x="6248" y="48563"/>
                  </a:lnTo>
                  <a:lnTo>
                    <a:pt x="0" y="79514"/>
                  </a:lnTo>
                  <a:lnTo>
                    <a:pt x="0" y="397563"/>
                  </a:lnTo>
                  <a:lnTo>
                    <a:pt x="6248" y="428514"/>
                  </a:lnTo>
                  <a:lnTo>
                    <a:pt x="23289" y="453788"/>
                  </a:lnTo>
                  <a:lnTo>
                    <a:pt x="48564" y="470829"/>
                  </a:lnTo>
                  <a:lnTo>
                    <a:pt x="79514" y="477078"/>
                  </a:lnTo>
                  <a:lnTo>
                    <a:pt x="1366155" y="477078"/>
                  </a:lnTo>
                  <a:lnTo>
                    <a:pt x="1397106" y="470829"/>
                  </a:lnTo>
                  <a:lnTo>
                    <a:pt x="1422381" y="453788"/>
                  </a:lnTo>
                  <a:lnTo>
                    <a:pt x="1439422" y="428514"/>
                  </a:lnTo>
                  <a:lnTo>
                    <a:pt x="1445671" y="397563"/>
                  </a:lnTo>
                  <a:lnTo>
                    <a:pt x="1445671" y="79514"/>
                  </a:lnTo>
                  <a:lnTo>
                    <a:pt x="1439422" y="48563"/>
                  </a:lnTo>
                  <a:lnTo>
                    <a:pt x="1422381" y="23289"/>
                  </a:lnTo>
                  <a:lnTo>
                    <a:pt x="1397106" y="6248"/>
                  </a:lnTo>
                  <a:lnTo>
                    <a:pt x="1366155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20578" y="2134062"/>
              <a:ext cx="1445895" cy="477520"/>
            </a:xfrm>
            <a:custGeom>
              <a:avLst/>
              <a:gdLst/>
              <a:ahLst/>
              <a:cxnLst/>
              <a:rect l="l" t="t" r="r" b="b"/>
              <a:pathLst>
                <a:path w="1445895" h="477519">
                  <a:moveTo>
                    <a:pt x="0" y="79515"/>
                  </a:moveTo>
                  <a:lnTo>
                    <a:pt x="6248" y="48564"/>
                  </a:lnTo>
                  <a:lnTo>
                    <a:pt x="23289" y="23289"/>
                  </a:lnTo>
                  <a:lnTo>
                    <a:pt x="48564" y="6248"/>
                  </a:lnTo>
                  <a:lnTo>
                    <a:pt x="79515" y="0"/>
                  </a:lnTo>
                  <a:lnTo>
                    <a:pt x="1366156" y="0"/>
                  </a:lnTo>
                  <a:lnTo>
                    <a:pt x="1397106" y="6248"/>
                  </a:lnTo>
                  <a:lnTo>
                    <a:pt x="1422381" y="23289"/>
                  </a:lnTo>
                  <a:lnTo>
                    <a:pt x="1439422" y="48564"/>
                  </a:lnTo>
                  <a:lnTo>
                    <a:pt x="1445671" y="79515"/>
                  </a:lnTo>
                  <a:lnTo>
                    <a:pt x="1445671" y="397563"/>
                  </a:lnTo>
                  <a:lnTo>
                    <a:pt x="1439422" y="428514"/>
                  </a:lnTo>
                  <a:lnTo>
                    <a:pt x="1422381" y="453789"/>
                  </a:lnTo>
                  <a:lnTo>
                    <a:pt x="1397106" y="470830"/>
                  </a:lnTo>
                  <a:lnTo>
                    <a:pt x="1366156" y="477079"/>
                  </a:lnTo>
                  <a:lnTo>
                    <a:pt x="79515" y="477079"/>
                  </a:lnTo>
                  <a:lnTo>
                    <a:pt x="48564" y="470830"/>
                  </a:lnTo>
                  <a:lnTo>
                    <a:pt x="23289" y="453789"/>
                  </a:lnTo>
                  <a:lnTo>
                    <a:pt x="6248" y="428514"/>
                  </a:lnTo>
                  <a:lnTo>
                    <a:pt x="0" y="397563"/>
                  </a:lnTo>
                  <a:lnTo>
                    <a:pt x="0" y="79515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37237" y="3716683"/>
              <a:ext cx="819150" cy="760095"/>
            </a:xfrm>
            <a:custGeom>
              <a:avLst/>
              <a:gdLst/>
              <a:ahLst/>
              <a:cxnLst/>
              <a:rect l="l" t="t" r="r" b="b"/>
              <a:pathLst>
                <a:path w="819150" h="760095">
                  <a:moveTo>
                    <a:pt x="0" y="760040"/>
                  </a:moveTo>
                  <a:lnTo>
                    <a:pt x="819151" y="0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56388" y="3716683"/>
              <a:ext cx="812800" cy="785495"/>
            </a:xfrm>
            <a:custGeom>
              <a:avLst/>
              <a:gdLst/>
              <a:ahLst/>
              <a:cxnLst/>
              <a:rect l="l" t="t" r="r" b="b"/>
              <a:pathLst>
                <a:path w="812800" h="785495">
                  <a:moveTo>
                    <a:pt x="0" y="0"/>
                  </a:moveTo>
                  <a:lnTo>
                    <a:pt x="812284" y="785263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9903" y="3029712"/>
              <a:ext cx="838200" cy="7223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137676" y="3060778"/>
              <a:ext cx="741045" cy="615950"/>
            </a:xfrm>
            <a:custGeom>
              <a:avLst/>
              <a:gdLst/>
              <a:ahLst/>
              <a:cxnLst/>
              <a:rect l="l" t="t" r="r" b="b"/>
              <a:pathLst>
                <a:path w="741045" h="615950">
                  <a:moveTo>
                    <a:pt x="433316" y="0"/>
                  </a:moveTo>
                  <a:lnTo>
                    <a:pt x="433316" y="153866"/>
                  </a:lnTo>
                  <a:lnTo>
                    <a:pt x="0" y="153866"/>
                  </a:lnTo>
                  <a:lnTo>
                    <a:pt x="0" y="461598"/>
                  </a:lnTo>
                  <a:lnTo>
                    <a:pt x="433316" y="461598"/>
                  </a:lnTo>
                  <a:lnTo>
                    <a:pt x="433316" y="615463"/>
                  </a:lnTo>
                  <a:lnTo>
                    <a:pt x="741047" y="307731"/>
                  </a:lnTo>
                  <a:lnTo>
                    <a:pt x="433316" y="0"/>
                  </a:lnTo>
                  <a:close/>
                </a:path>
              </a:pathLst>
            </a:custGeom>
            <a:solidFill>
              <a:srgbClr val="FFD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37676" y="3060778"/>
              <a:ext cx="741045" cy="615950"/>
            </a:xfrm>
            <a:custGeom>
              <a:avLst/>
              <a:gdLst/>
              <a:ahLst/>
              <a:cxnLst/>
              <a:rect l="l" t="t" r="r" b="b"/>
              <a:pathLst>
                <a:path w="741045" h="615950">
                  <a:moveTo>
                    <a:pt x="0" y="153866"/>
                  </a:moveTo>
                  <a:lnTo>
                    <a:pt x="433315" y="153866"/>
                  </a:lnTo>
                  <a:lnTo>
                    <a:pt x="433315" y="0"/>
                  </a:lnTo>
                  <a:lnTo>
                    <a:pt x="741047" y="307731"/>
                  </a:lnTo>
                  <a:lnTo>
                    <a:pt x="433315" y="615463"/>
                  </a:lnTo>
                  <a:lnTo>
                    <a:pt x="433315" y="461597"/>
                  </a:lnTo>
                  <a:lnTo>
                    <a:pt x="0" y="461597"/>
                  </a:lnTo>
                  <a:lnTo>
                    <a:pt x="0" y="153866"/>
                  </a:lnTo>
                  <a:close/>
                </a:path>
              </a:pathLst>
            </a:custGeom>
            <a:ln w="9525">
              <a:solidFill>
                <a:srgbClr val="FFC2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767945" y="2072132"/>
            <a:ext cx="115062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17525" marR="5080" indent="-504825">
              <a:lnSpc>
                <a:spcPts val="2110"/>
              </a:lnSpc>
              <a:spcBef>
                <a:spcPts val="210"/>
              </a:spcBef>
            </a:pPr>
            <a:r>
              <a:rPr sz="1800" spc="-105" dirty="0">
                <a:solidFill>
                  <a:srgbClr val="FF0000"/>
                </a:solidFill>
                <a:latin typeface="Century Gothic"/>
                <a:cs typeface="Century Gothic"/>
              </a:rPr>
              <a:t>mo</a:t>
            </a:r>
            <a:r>
              <a:rPr sz="1800" spc="-40" dirty="0">
                <a:solidFill>
                  <a:srgbClr val="FF0000"/>
                </a:solidFill>
                <a:latin typeface="Century Gothic"/>
                <a:cs typeface="Century Gothic"/>
              </a:rPr>
              <a:t>n</a:t>
            </a:r>
            <a:r>
              <a:rPr sz="1800" spc="70" dirty="0">
                <a:solidFill>
                  <a:srgbClr val="FF0000"/>
                </a:solidFill>
                <a:latin typeface="Century Gothic"/>
                <a:cs typeface="Century Gothic"/>
              </a:rPr>
              <a:t>t</a:t>
            </a:r>
            <a:r>
              <a:rPr sz="1800" spc="-40" dirty="0">
                <a:solidFill>
                  <a:srgbClr val="FF0000"/>
                </a:solidFill>
                <a:latin typeface="Century Gothic"/>
                <a:cs typeface="Century Gothic"/>
              </a:rPr>
              <a:t>h</a:t>
            </a:r>
            <a:r>
              <a:rPr sz="1800" spc="-45" dirty="0">
                <a:solidFill>
                  <a:srgbClr val="FFFFFF"/>
                </a:solidFill>
                <a:latin typeface="Century Gothic"/>
                <a:cs typeface="Century Gothic"/>
              </a:rPr>
              <a:t>=</a:t>
            </a: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r>
              <a:rPr sz="1800" spc="-85" dirty="0">
                <a:solidFill>
                  <a:srgbClr val="FFFFFF"/>
                </a:solidFill>
                <a:latin typeface="Century Gothic"/>
                <a:cs typeface="Century Gothic"/>
              </a:rPr>
              <a:t>o  </a:t>
            </a:r>
            <a:r>
              <a:rPr sz="1800" spc="-80" dirty="0">
                <a:solidFill>
                  <a:srgbClr val="FFFFFF"/>
                </a:solidFill>
                <a:latin typeface="Century Gothic"/>
                <a:cs typeface="Century Gothic"/>
              </a:rPr>
              <a:t>v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838920" y="2592088"/>
            <a:ext cx="3036570" cy="732155"/>
            <a:chOff x="1838920" y="2592088"/>
            <a:chExt cx="3036570" cy="732155"/>
          </a:xfrm>
        </p:grpSpPr>
        <p:sp>
          <p:nvSpPr>
            <p:cNvPr id="38" name="object 38"/>
            <p:cNvSpPr/>
            <p:nvPr/>
          </p:nvSpPr>
          <p:spPr>
            <a:xfrm>
              <a:off x="1857970" y="2623754"/>
              <a:ext cx="1486535" cy="681355"/>
            </a:xfrm>
            <a:custGeom>
              <a:avLst/>
              <a:gdLst/>
              <a:ahLst/>
              <a:cxnLst/>
              <a:rect l="l" t="t" r="r" b="b"/>
              <a:pathLst>
                <a:path w="1486535" h="681354">
                  <a:moveTo>
                    <a:pt x="0" y="681047"/>
                  </a:moveTo>
                  <a:lnTo>
                    <a:pt x="1486432" y="0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43413" y="2611138"/>
              <a:ext cx="1513205" cy="694055"/>
            </a:xfrm>
            <a:custGeom>
              <a:avLst/>
              <a:gdLst/>
              <a:ahLst/>
              <a:cxnLst/>
              <a:rect l="l" t="t" r="r" b="b"/>
              <a:pathLst>
                <a:path w="1513204" h="694054">
                  <a:moveTo>
                    <a:pt x="1512975" y="69365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3343413" y="1772205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1" y="300895"/>
                </a:moveTo>
                <a:lnTo>
                  <a:pt x="0" y="0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171365" y="1223771"/>
            <a:ext cx="2397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0" dirty="0">
                <a:solidFill>
                  <a:srgbClr val="0070C0"/>
                </a:solidFill>
                <a:latin typeface="Tahoma"/>
                <a:cs typeface="Tahoma"/>
              </a:rPr>
              <a:t>S3 </a:t>
            </a:r>
            <a:r>
              <a:rPr sz="2000" b="1" spc="-70" dirty="0">
                <a:solidFill>
                  <a:srgbClr val="0070C0"/>
                </a:solidFill>
                <a:latin typeface="Tahoma"/>
                <a:cs typeface="Tahoma"/>
              </a:rPr>
              <a:t>bucket</a:t>
            </a:r>
            <a:r>
              <a:rPr sz="2000" b="1" spc="-80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0070C0"/>
                </a:solidFill>
                <a:latin typeface="Tahoma"/>
                <a:cs typeface="Tahoma"/>
              </a:rPr>
              <a:t>hierarchy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683400" y="1296923"/>
            <a:ext cx="1935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solidFill>
                  <a:srgbClr val="0070C0"/>
                </a:solidFill>
                <a:latin typeface="Tahoma"/>
                <a:cs typeface="Tahoma"/>
              </a:rPr>
              <a:t>Table</a:t>
            </a:r>
            <a:r>
              <a:rPr sz="2000" b="1" spc="-100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2000" b="1" spc="-45" dirty="0">
                <a:solidFill>
                  <a:srgbClr val="0070C0"/>
                </a:solidFill>
                <a:latin typeface="Tahoma"/>
                <a:cs typeface="Tahoma"/>
              </a:rPr>
              <a:t>definition</a:t>
            </a:r>
            <a:endParaRPr sz="2000">
              <a:latin typeface="Tahoma"/>
              <a:cs typeface="Tahoma"/>
            </a:endParaRPr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7915419" y="1809023"/>
          <a:ext cx="3448050" cy="3499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193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Column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21285" marB="0">
                    <a:lnL w="12700">
                      <a:solidFill>
                        <a:srgbClr val="00A0C8"/>
                      </a:solidFill>
                      <a:prstDash val="solid"/>
                    </a:lnL>
                    <a:lnR w="38100">
                      <a:solidFill>
                        <a:srgbClr val="00A0C8"/>
                      </a:solidFill>
                      <a:prstDash val="solid"/>
                    </a:lnR>
                    <a:lnT w="12700">
                      <a:solidFill>
                        <a:srgbClr val="00A0C8"/>
                      </a:solidFill>
                      <a:prstDash val="solid"/>
                    </a:lnT>
                    <a:lnB w="28575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tc>
                  <a:txBody>
                    <a:bodyPr/>
                    <a:lstStyle/>
                    <a:p>
                      <a:pPr marL="37782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Type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>
                    <a:lnL w="38100">
                      <a:solidFill>
                        <a:srgbClr val="00A0C8"/>
                      </a:solidFill>
                      <a:prstDash val="solid"/>
                    </a:lnL>
                    <a:lnR w="12700">
                      <a:solidFill>
                        <a:srgbClr val="00A0C8"/>
                      </a:solidFill>
                      <a:prstDash val="solid"/>
                    </a:lnR>
                    <a:lnT w="12700">
                      <a:solidFill>
                        <a:srgbClr val="00A0C8"/>
                      </a:solidFill>
                      <a:prstDash val="solid"/>
                    </a:lnT>
                    <a:lnB w="28575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422909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800" spc="-45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month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A0C8"/>
                      </a:solidFill>
                      <a:prstDash val="solid"/>
                    </a:lnL>
                    <a:lnR w="38100">
                      <a:solidFill>
                        <a:srgbClr val="00A0C8"/>
                      </a:solidFill>
                      <a:prstDash val="solid"/>
                    </a:lnR>
                    <a:lnT w="28575">
                      <a:solidFill>
                        <a:srgbClr val="00A0C8"/>
                      </a:solidFill>
                      <a:prstDash val="solid"/>
                    </a:lnT>
                    <a:lnB w="28575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tc>
                  <a:txBody>
                    <a:bodyPr/>
                    <a:lstStyle/>
                    <a:p>
                      <a:pPr marL="508634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800" spc="90" dirty="0">
                          <a:solidFill>
                            <a:srgbClr val="BFBFBF"/>
                          </a:solidFill>
                          <a:latin typeface="Century Gothic"/>
                          <a:cs typeface="Century Gothic"/>
                        </a:rPr>
                        <a:t>str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06045" marB="0">
                    <a:lnL w="38100">
                      <a:solidFill>
                        <a:srgbClr val="00A0C8"/>
                      </a:solidFill>
                      <a:prstDash val="solid"/>
                    </a:lnL>
                    <a:lnR w="12700">
                      <a:solidFill>
                        <a:srgbClr val="00A0C8"/>
                      </a:solidFill>
                      <a:prstDash val="solid"/>
                    </a:lnR>
                    <a:lnT w="28575">
                      <a:solidFill>
                        <a:srgbClr val="00A0C8"/>
                      </a:solidFill>
                      <a:prstDash val="solid"/>
                    </a:lnT>
                    <a:lnB w="28575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00" spc="-150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date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00A0C8"/>
                      </a:solidFill>
                      <a:prstDash val="solid"/>
                    </a:lnL>
                    <a:lnR w="38100">
                      <a:solidFill>
                        <a:srgbClr val="00A0C8"/>
                      </a:solidFill>
                      <a:prstDash val="solid"/>
                    </a:lnR>
                    <a:lnT w="28575">
                      <a:solidFill>
                        <a:srgbClr val="00A0C8"/>
                      </a:solidFill>
                      <a:prstDash val="solid"/>
                    </a:lnT>
                    <a:lnB w="28575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tc>
                  <a:txBody>
                    <a:bodyPr/>
                    <a:lstStyle/>
                    <a:p>
                      <a:pPr marL="508634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800" spc="90" dirty="0">
                          <a:solidFill>
                            <a:srgbClr val="BFBFBF"/>
                          </a:solidFill>
                          <a:latin typeface="Century Gothic"/>
                          <a:cs typeface="Century Gothic"/>
                        </a:rPr>
                        <a:t>str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90805" marB="0">
                    <a:lnL w="38100">
                      <a:solidFill>
                        <a:srgbClr val="00A0C8"/>
                      </a:solidFill>
                      <a:prstDash val="solid"/>
                    </a:lnL>
                    <a:lnR w="12700">
                      <a:solidFill>
                        <a:srgbClr val="00A0C8"/>
                      </a:solidFill>
                      <a:prstDash val="solid"/>
                    </a:lnR>
                    <a:lnT w="28575">
                      <a:solidFill>
                        <a:srgbClr val="00A0C8"/>
                      </a:solidFill>
                      <a:prstDash val="solid"/>
                    </a:lnT>
                    <a:lnB w="28575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619">
                <a:tc>
                  <a:txBody>
                    <a:bodyPr/>
                    <a:lstStyle/>
                    <a:p>
                      <a:pPr marL="525780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800" spc="-110" dirty="0">
                          <a:solidFill>
                            <a:srgbClr val="BFBFBF"/>
                          </a:solidFill>
                          <a:latin typeface="Century Gothic"/>
                          <a:cs typeface="Century Gothic"/>
                        </a:rPr>
                        <a:t>col</a:t>
                      </a:r>
                      <a:r>
                        <a:rPr sz="1800" spc="-35" dirty="0">
                          <a:solidFill>
                            <a:srgbClr val="BFBFB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55" dirty="0">
                          <a:solidFill>
                            <a:srgbClr val="BFBFBF"/>
                          </a:solidFill>
                          <a:latin typeface="Century Gothic"/>
                          <a:cs typeface="Century Gothic"/>
                        </a:rPr>
                        <a:t>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00A0C8"/>
                      </a:solidFill>
                      <a:prstDash val="solid"/>
                    </a:lnL>
                    <a:lnR w="38100">
                      <a:solidFill>
                        <a:srgbClr val="00A0C8"/>
                      </a:solidFill>
                      <a:prstDash val="solid"/>
                    </a:lnR>
                    <a:lnT w="28575">
                      <a:solidFill>
                        <a:srgbClr val="00A0C8"/>
                      </a:solidFill>
                      <a:prstDash val="solid"/>
                    </a:lnT>
                    <a:lnB w="28575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tc>
                  <a:txBody>
                    <a:bodyPr/>
                    <a:lstStyle/>
                    <a:p>
                      <a:pPr marL="508634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800" spc="45" dirty="0">
                          <a:solidFill>
                            <a:srgbClr val="BFBFBF"/>
                          </a:solidFill>
                          <a:latin typeface="Century Gothic"/>
                          <a:cs typeface="Century Gothic"/>
                        </a:rPr>
                        <a:t>int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90805" marB="0">
                    <a:lnL w="38100">
                      <a:solidFill>
                        <a:srgbClr val="00A0C8"/>
                      </a:solidFill>
                      <a:prstDash val="solid"/>
                    </a:lnL>
                    <a:lnR w="12700">
                      <a:solidFill>
                        <a:srgbClr val="00A0C8"/>
                      </a:solidFill>
                      <a:prstDash val="solid"/>
                    </a:lnR>
                    <a:lnT w="28575">
                      <a:solidFill>
                        <a:srgbClr val="00A0C8"/>
                      </a:solidFill>
                      <a:prstDash val="solid"/>
                    </a:lnT>
                    <a:lnB w="28575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 marL="52578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spc="-110" dirty="0">
                          <a:solidFill>
                            <a:srgbClr val="BFBFBF"/>
                          </a:solidFill>
                          <a:latin typeface="Century Gothic"/>
                          <a:cs typeface="Century Gothic"/>
                        </a:rPr>
                        <a:t>col</a:t>
                      </a:r>
                      <a:r>
                        <a:rPr sz="1800" spc="-35" dirty="0">
                          <a:solidFill>
                            <a:srgbClr val="BFBFB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55" dirty="0">
                          <a:solidFill>
                            <a:srgbClr val="BFBFBF"/>
                          </a:solidFill>
                          <a:latin typeface="Century Gothic"/>
                          <a:cs typeface="Century Gothic"/>
                        </a:rPr>
                        <a:t>2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A0C8"/>
                      </a:solidFill>
                      <a:prstDash val="solid"/>
                    </a:lnL>
                    <a:lnR w="38100">
                      <a:solidFill>
                        <a:srgbClr val="00A0C8"/>
                      </a:solidFill>
                      <a:prstDash val="solid"/>
                    </a:lnR>
                    <a:lnT w="28575">
                      <a:solidFill>
                        <a:srgbClr val="00A0C8"/>
                      </a:solidFill>
                      <a:prstDash val="solid"/>
                    </a:lnT>
                    <a:lnB w="28575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tc>
                  <a:txBody>
                    <a:bodyPr/>
                    <a:lstStyle/>
                    <a:p>
                      <a:pPr marL="508634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spc="-15" dirty="0">
                          <a:solidFill>
                            <a:srgbClr val="BFBFBF"/>
                          </a:solidFill>
                          <a:latin typeface="Century Gothic"/>
                          <a:cs typeface="Century Gothic"/>
                        </a:rPr>
                        <a:t>float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89535" marB="0">
                    <a:lnL w="38100">
                      <a:solidFill>
                        <a:srgbClr val="00A0C8"/>
                      </a:solidFill>
                      <a:prstDash val="solid"/>
                    </a:lnL>
                    <a:lnR w="12700">
                      <a:solidFill>
                        <a:srgbClr val="00A0C8"/>
                      </a:solidFill>
                      <a:prstDash val="solid"/>
                    </a:lnR>
                    <a:lnT w="28575">
                      <a:solidFill>
                        <a:srgbClr val="00A0C8"/>
                      </a:solidFill>
                      <a:prstDash val="solid"/>
                    </a:lnT>
                    <a:lnB w="28575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2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A0C8"/>
                      </a:solidFill>
                      <a:prstDash val="solid"/>
                    </a:lnL>
                    <a:lnR w="38100">
                      <a:solidFill>
                        <a:srgbClr val="00A0C8"/>
                      </a:solidFill>
                      <a:prstDash val="solid"/>
                    </a:lnR>
                    <a:lnT w="28575">
                      <a:solidFill>
                        <a:srgbClr val="00A0C8"/>
                      </a:solidFill>
                      <a:prstDash val="solid"/>
                    </a:lnT>
                    <a:lnB w="12700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0C8"/>
                      </a:solidFill>
                      <a:prstDash val="solid"/>
                    </a:lnL>
                    <a:lnR w="12700">
                      <a:solidFill>
                        <a:srgbClr val="00A0C8"/>
                      </a:solidFill>
                      <a:prstDash val="solid"/>
                    </a:lnR>
                    <a:lnT w="28575">
                      <a:solidFill>
                        <a:srgbClr val="00A0C8"/>
                      </a:solidFill>
                      <a:prstDash val="solid"/>
                    </a:lnT>
                    <a:lnB w="12700">
                      <a:solidFill>
                        <a:srgbClr val="00A0C8"/>
                      </a:solidFill>
                      <a:prstDash val="solid"/>
                    </a:lnB>
                    <a:solidFill>
                      <a:srgbClr val="002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8729511" y="4527699"/>
            <a:ext cx="85725" cy="71120"/>
          </a:xfrm>
          <a:custGeom>
            <a:avLst/>
            <a:gdLst/>
            <a:ahLst/>
            <a:cxnLst/>
            <a:rect l="l" t="t" r="r" b="b"/>
            <a:pathLst>
              <a:path w="85725" h="71120">
                <a:moveTo>
                  <a:pt x="80154" y="0"/>
                </a:moveTo>
                <a:lnTo>
                  <a:pt x="5264" y="0"/>
                </a:lnTo>
                <a:lnTo>
                  <a:pt x="0" y="5264"/>
                </a:lnTo>
                <a:lnTo>
                  <a:pt x="0" y="65284"/>
                </a:lnTo>
                <a:lnTo>
                  <a:pt x="5264" y="70548"/>
                </a:lnTo>
                <a:lnTo>
                  <a:pt x="80154" y="70548"/>
                </a:lnTo>
                <a:lnTo>
                  <a:pt x="85420" y="65284"/>
                </a:lnTo>
                <a:lnTo>
                  <a:pt x="85420" y="11757"/>
                </a:lnTo>
                <a:lnTo>
                  <a:pt x="85420" y="5264"/>
                </a:lnTo>
                <a:lnTo>
                  <a:pt x="80154" y="0"/>
                </a:lnTo>
                <a:close/>
              </a:path>
            </a:pathLst>
          </a:custGeom>
          <a:solidFill>
            <a:srgbClr val="A21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29511" y="4756397"/>
            <a:ext cx="85725" cy="71120"/>
          </a:xfrm>
          <a:custGeom>
            <a:avLst/>
            <a:gdLst/>
            <a:ahLst/>
            <a:cxnLst/>
            <a:rect l="l" t="t" r="r" b="b"/>
            <a:pathLst>
              <a:path w="85725" h="71120">
                <a:moveTo>
                  <a:pt x="80154" y="0"/>
                </a:moveTo>
                <a:lnTo>
                  <a:pt x="5264" y="0"/>
                </a:lnTo>
                <a:lnTo>
                  <a:pt x="0" y="5264"/>
                </a:lnTo>
                <a:lnTo>
                  <a:pt x="0" y="65284"/>
                </a:lnTo>
                <a:lnTo>
                  <a:pt x="5264" y="70549"/>
                </a:lnTo>
                <a:lnTo>
                  <a:pt x="80154" y="70549"/>
                </a:lnTo>
                <a:lnTo>
                  <a:pt x="85420" y="65284"/>
                </a:lnTo>
                <a:lnTo>
                  <a:pt x="85420" y="11758"/>
                </a:lnTo>
                <a:lnTo>
                  <a:pt x="85420" y="5264"/>
                </a:lnTo>
                <a:lnTo>
                  <a:pt x="80154" y="0"/>
                </a:lnTo>
                <a:close/>
              </a:path>
            </a:pathLst>
          </a:custGeom>
          <a:solidFill>
            <a:srgbClr val="A21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29511" y="4969757"/>
            <a:ext cx="85725" cy="71120"/>
          </a:xfrm>
          <a:custGeom>
            <a:avLst/>
            <a:gdLst/>
            <a:ahLst/>
            <a:cxnLst/>
            <a:rect l="l" t="t" r="r" b="b"/>
            <a:pathLst>
              <a:path w="85725" h="71120">
                <a:moveTo>
                  <a:pt x="80154" y="0"/>
                </a:moveTo>
                <a:lnTo>
                  <a:pt x="5264" y="0"/>
                </a:lnTo>
                <a:lnTo>
                  <a:pt x="0" y="5264"/>
                </a:lnTo>
                <a:lnTo>
                  <a:pt x="0" y="65284"/>
                </a:lnTo>
                <a:lnTo>
                  <a:pt x="5264" y="70549"/>
                </a:lnTo>
                <a:lnTo>
                  <a:pt x="80154" y="70549"/>
                </a:lnTo>
                <a:lnTo>
                  <a:pt x="85420" y="65284"/>
                </a:lnTo>
                <a:lnTo>
                  <a:pt x="85420" y="11758"/>
                </a:lnTo>
                <a:lnTo>
                  <a:pt x="85420" y="5264"/>
                </a:lnTo>
                <a:lnTo>
                  <a:pt x="80154" y="0"/>
                </a:lnTo>
                <a:close/>
              </a:path>
            </a:pathLst>
          </a:custGeom>
          <a:solidFill>
            <a:srgbClr val="A21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375431" y="4527699"/>
            <a:ext cx="85725" cy="71120"/>
          </a:xfrm>
          <a:custGeom>
            <a:avLst/>
            <a:gdLst/>
            <a:ahLst/>
            <a:cxnLst/>
            <a:rect l="l" t="t" r="r" b="b"/>
            <a:pathLst>
              <a:path w="85725" h="71120">
                <a:moveTo>
                  <a:pt x="80154" y="0"/>
                </a:moveTo>
                <a:lnTo>
                  <a:pt x="5264" y="0"/>
                </a:lnTo>
                <a:lnTo>
                  <a:pt x="0" y="5264"/>
                </a:lnTo>
                <a:lnTo>
                  <a:pt x="0" y="65284"/>
                </a:lnTo>
                <a:lnTo>
                  <a:pt x="5264" y="70548"/>
                </a:lnTo>
                <a:lnTo>
                  <a:pt x="80154" y="70548"/>
                </a:lnTo>
                <a:lnTo>
                  <a:pt x="85420" y="65284"/>
                </a:lnTo>
                <a:lnTo>
                  <a:pt x="85420" y="11757"/>
                </a:lnTo>
                <a:lnTo>
                  <a:pt x="85420" y="5264"/>
                </a:lnTo>
                <a:lnTo>
                  <a:pt x="80154" y="0"/>
                </a:lnTo>
                <a:close/>
              </a:path>
            </a:pathLst>
          </a:custGeom>
          <a:solidFill>
            <a:srgbClr val="A21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75431" y="4756397"/>
            <a:ext cx="85725" cy="71120"/>
          </a:xfrm>
          <a:custGeom>
            <a:avLst/>
            <a:gdLst/>
            <a:ahLst/>
            <a:cxnLst/>
            <a:rect l="l" t="t" r="r" b="b"/>
            <a:pathLst>
              <a:path w="85725" h="71120">
                <a:moveTo>
                  <a:pt x="80154" y="0"/>
                </a:moveTo>
                <a:lnTo>
                  <a:pt x="5264" y="0"/>
                </a:lnTo>
                <a:lnTo>
                  <a:pt x="0" y="5264"/>
                </a:lnTo>
                <a:lnTo>
                  <a:pt x="0" y="65284"/>
                </a:lnTo>
                <a:lnTo>
                  <a:pt x="5264" y="70549"/>
                </a:lnTo>
                <a:lnTo>
                  <a:pt x="80154" y="70549"/>
                </a:lnTo>
                <a:lnTo>
                  <a:pt x="85420" y="65284"/>
                </a:lnTo>
                <a:lnTo>
                  <a:pt x="85420" y="11758"/>
                </a:lnTo>
                <a:lnTo>
                  <a:pt x="85420" y="5264"/>
                </a:lnTo>
                <a:lnTo>
                  <a:pt x="80154" y="0"/>
                </a:lnTo>
                <a:close/>
              </a:path>
            </a:pathLst>
          </a:custGeom>
          <a:solidFill>
            <a:srgbClr val="A21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375431" y="4969757"/>
            <a:ext cx="85725" cy="71120"/>
          </a:xfrm>
          <a:custGeom>
            <a:avLst/>
            <a:gdLst/>
            <a:ahLst/>
            <a:cxnLst/>
            <a:rect l="l" t="t" r="r" b="b"/>
            <a:pathLst>
              <a:path w="85725" h="71120">
                <a:moveTo>
                  <a:pt x="80154" y="0"/>
                </a:moveTo>
                <a:lnTo>
                  <a:pt x="5264" y="0"/>
                </a:lnTo>
                <a:lnTo>
                  <a:pt x="0" y="5264"/>
                </a:lnTo>
                <a:lnTo>
                  <a:pt x="0" y="65284"/>
                </a:lnTo>
                <a:lnTo>
                  <a:pt x="5264" y="70549"/>
                </a:lnTo>
                <a:lnTo>
                  <a:pt x="80154" y="70549"/>
                </a:lnTo>
                <a:lnTo>
                  <a:pt x="85420" y="65284"/>
                </a:lnTo>
                <a:lnTo>
                  <a:pt x="85420" y="11758"/>
                </a:lnTo>
                <a:lnTo>
                  <a:pt x="85420" y="5264"/>
                </a:lnTo>
                <a:lnTo>
                  <a:pt x="80154" y="0"/>
                </a:lnTo>
                <a:close/>
              </a:path>
            </a:pathLst>
          </a:custGeom>
          <a:solidFill>
            <a:srgbClr val="A21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443679" y="305307"/>
            <a:ext cx="100393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30" dirty="0">
                <a:solidFill>
                  <a:srgbClr val="001622"/>
                </a:solidFill>
                <a:latin typeface="Tahoma"/>
                <a:cs typeface="Tahoma"/>
              </a:rPr>
              <a:t>Glue: </a:t>
            </a:r>
            <a:r>
              <a:rPr sz="3400" b="1" spc="-155" dirty="0">
                <a:solidFill>
                  <a:srgbClr val="001622"/>
                </a:solidFill>
                <a:latin typeface="Tahoma"/>
                <a:cs typeface="Tahoma"/>
              </a:rPr>
              <a:t>Crawlers </a:t>
            </a:r>
            <a:r>
              <a:rPr sz="3400" b="1" spc="-465" dirty="0">
                <a:solidFill>
                  <a:srgbClr val="001622"/>
                </a:solidFill>
                <a:latin typeface="Tahoma"/>
                <a:cs typeface="Tahoma"/>
              </a:rPr>
              <a:t>– </a:t>
            </a:r>
            <a:r>
              <a:rPr sz="3400" b="1" spc="-125" dirty="0">
                <a:solidFill>
                  <a:srgbClr val="001622"/>
                </a:solidFill>
                <a:latin typeface="Tahoma"/>
                <a:cs typeface="Tahoma"/>
              </a:rPr>
              <a:t>Detecting </a:t>
            </a:r>
            <a:r>
              <a:rPr sz="3400" b="1" spc="-160" dirty="0">
                <a:solidFill>
                  <a:srgbClr val="001622"/>
                </a:solidFill>
                <a:latin typeface="Tahoma"/>
                <a:cs typeface="Tahoma"/>
              </a:rPr>
              <a:t>Schema </a:t>
            </a:r>
            <a:r>
              <a:rPr sz="3400" b="1" spc="-114" dirty="0">
                <a:solidFill>
                  <a:srgbClr val="001622"/>
                </a:solidFill>
                <a:latin typeface="Tahoma"/>
                <a:cs typeface="Tahoma"/>
              </a:rPr>
              <a:t>and</a:t>
            </a:r>
            <a:r>
              <a:rPr sz="3400" b="1" spc="-190" dirty="0">
                <a:solidFill>
                  <a:srgbClr val="001622"/>
                </a:solidFill>
                <a:latin typeface="Tahoma"/>
                <a:cs typeface="Tahoma"/>
              </a:rPr>
              <a:t> </a:t>
            </a:r>
            <a:r>
              <a:rPr sz="3400" b="1" spc="-105" dirty="0">
                <a:solidFill>
                  <a:srgbClr val="001622"/>
                </a:solidFill>
                <a:latin typeface="Tahoma"/>
                <a:cs typeface="Tahoma"/>
              </a:rPr>
              <a:t>Partitions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88899" y="4567428"/>
            <a:ext cx="431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D516C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29458" y="4591811"/>
            <a:ext cx="431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D516C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34396" y="3259835"/>
            <a:ext cx="431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D516C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20628" y="3398011"/>
            <a:ext cx="832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sim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=.9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49110" y="3446779"/>
            <a:ext cx="832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sim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=.9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15555" y="2273300"/>
            <a:ext cx="832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sim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=.9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64940" y="962832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300" y="0"/>
                </a:moveTo>
                <a:lnTo>
                  <a:pt x="0" y="0"/>
                </a:lnTo>
                <a:lnTo>
                  <a:pt x="0" y="124922"/>
                </a:lnTo>
                <a:lnTo>
                  <a:pt x="11715300" y="124922"/>
                </a:lnTo>
                <a:lnTo>
                  <a:pt x="11715300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8991" y="3617976"/>
            <a:ext cx="10607675" cy="1674495"/>
            <a:chOff x="1078991" y="3617976"/>
            <a:chExt cx="10607675" cy="16744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4083" y="4089551"/>
              <a:ext cx="10512219" cy="120245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91" y="3617976"/>
              <a:ext cx="5541264" cy="6370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4366" y="3652366"/>
              <a:ext cx="5431790" cy="541655"/>
            </a:xfrm>
            <a:custGeom>
              <a:avLst/>
              <a:gdLst/>
              <a:ahLst/>
              <a:cxnLst/>
              <a:rect l="l" t="t" r="r" b="b"/>
              <a:pathLst>
                <a:path w="5431790" h="541654">
                  <a:moveTo>
                    <a:pt x="0" y="541271"/>
                  </a:moveTo>
                  <a:lnTo>
                    <a:pt x="1611" y="469324"/>
                  </a:lnTo>
                  <a:lnTo>
                    <a:pt x="6157" y="404674"/>
                  </a:lnTo>
                  <a:lnTo>
                    <a:pt x="13210" y="349900"/>
                  </a:lnTo>
                  <a:lnTo>
                    <a:pt x="22338" y="307582"/>
                  </a:lnTo>
                  <a:lnTo>
                    <a:pt x="45102" y="270632"/>
                  </a:lnTo>
                  <a:lnTo>
                    <a:pt x="2670665" y="270638"/>
                  </a:lnTo>
                  <a:lnTo>
                    <a:pt x="2682654" y="260971"/>
                  </a:lnTo>
                  <a:lnTo>
                    <a:pt x="2702556" y="191370"/>
                  </a:lnTo>
                  <a:lnTo>
                    <a:pt x="2709609" y="136596"/>
                  </a:lnTo>
                  <a:lnTo>
                    <a:pt x="2714155" y="71946"/>
                  </a:lnTo>
                  <a:lnTo>
                    <a:pt x="2715767" y="0"/>
                  </a:lnTo>
                  <a:lnTo>
                    <a:pt x="2717378" y="71946"/>
                  </a:lnTo>
                  <a:lnTo>
                    <a:pt x="2721924" y="136596"/>
                  </a:lnTo>
                  <a:lnTo>
                    <a:pt x="2728977" y="191370"/>
                  </a:lnTo>
                  <a:lnTo>
                    <a:pt x="2738105" y="233688"/>
                  </a:lnTo>
                  <a:lnTo>
                    <a:pt x="2760870" y="270638"/>
                  </a:lnTo>
                  <a:lnTo>
                    <a:pt x="5386432" y="270638"/>
                  </a:lnTo>
                  <a:lnTo>
                    <a:pt x="5398422" y="280305"/>
                  </a:lnTo>
                  <a:lnTo>
                    <a:pt x="5409196" y="307588"/>
                  </a:lnTo>
                  <a:lnTo>
                    <a:pt x="5418324" y="349906"/>
                  </a:lnTo>
                  <a:lnTo>
                    <a:pt x="5425377" y="404680"/>
                  </a:lnTo>
                  <a:lnTo>
                    <a:pt x="5429923" y="469330"/>
                  </a:lnTo>
                  <a:lnTo>
                    <a:pt x="5431535" y="541277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56286" y="1463779"/>
            <a:ext cx="9362440" cy="1407795"/>
            <a:chOff x="1156286" y="1463779"/>
            <a:chExt cx="9362440" cy="14077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286" y="1463779"/>
              <a:ext cx="7930742" cy="12668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6464" y="1883663"/>
              <a:ext cx="1472183" cy="9875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87028" y="1917701"/>
              <a:ext cx="1378585" cy="879475"/>
            </a:xfrm>
            <a:custGeom>
              <a:avLst/>
              <a:gdLst/>
              <a:ahLst/>
              <a:cxnLst/>
              <a:rect l="l" t="t" r="r" b="b"/>
              <a:pathLst>
                <a:path w="1378584" h="879475">
                  <a:moveTo>
                    <a:pt x="0" y="878864"/>
                  </a:moveTo>
                  <a:lnTo>
                    <a:pt x="80374" y="878371"/>
                  </a:lnTo>
                  <a:lnTo>
                    <a:pt x="158025" y="876929"/>
                  </a:lnTo>
                  <a:lnTo>
                    <a:pt x="232435" y="874594"/>
                  </a:lnTo>
                  <a:lnTo>
                    <a:pt x="303088" y="871420"/>
                  </a:lnTo>
                  <a:lnTo>
                    <a:pt x="369466" y="867461"/>
                  </a:lnTo>
                  <a:lnTo>
                    <a:pt x="431053" y="862774"/>
                  </a:lnTo>
                  <a:lnTo>
                    <a:pt x="487331" y="857413"/>
                  </a:lnTo>
                  <a:lnTo>
                    <a:pt x="537783" y="851433"/>
                  </a:lnTo>
                  <a:lnTo>
                    <a:pt x="581891" y="844888"/>
                  </a:lnTo>
                  <a:lnTo>
                    <a:pt x="649011" y="830327"/>
                  </a:lnTo>
                  <a:lnTo>
                    <a:pt x="684553" y="814168"/>
                  </a:lnTo>
                  <a:lnTo>
                    <a:pt x="689190" y="805627"/>
                  </a:lnTo>
                  <a:lnTo>
                    <a:pt x="689190" y="507341"/>
                  </a:lnTo>
                  <a:lnTo>
                    <a:pt x="693827" y="498800"/>
                  </a:lnTo>
                  <a:lnTo>
                    <a:pt x="729369" y="482641"/>
                  </a:lnTo>
                  <a:lnTo>
                    <a:pt x="796489" y="468080"/>
                  </a:lnTo>
                  <a:lnTo>
                    <a:pt x="840597" y="461535"/>
                  </a:lnTo>
                  <a:lnTo>
                    <a:pt x="891049" y="455555"/>
                  </a:lnTo>
                  <a:lnTo>
                    <a:pt x="947327" y="450194"/>
                  </a:lnTo>
                  <a:lnTo>
                    <a:pt x="1008914" y="445506"/>
                  </a:lnTo>
                  <a:lnTo>
                    <a:pt x="1075292" y="441548"/>
                  </a:lnTo>
                  <a:lnTo>
                    <a:pt x="1145945" y="438374"/>
                  </a:lnTo>
                  <a:lnTo>
                    <a:pt x="1220355" y="436039"/>
                  </a:lnTo>
                  <a:lnTo>
                    <a:pt x="1298006" y="434597"/>
                  </a:lnTo>
                  <a:lnTo>
                    <a:pt x="1378381" y="434104"/>
                  </a:lnTo>
                  <a:lnTo>
                    <a:pt x="1298006" y="433612"/>
                  </a:lnTo>
                  <a:lnTo>
                    <a:pt x="1220355" y="432170"/>
                  </a:lnTo>
                  <a:lnTo>
                    <a:pt x="1145945" y="429835"/>
                  </a:lnTo>
                  <a:lnTo>
                    <a:pt x="1075292" y="426660"/>
                  </a:lnTo>
                  <a:lnTo>
                    <a:pt x="1008914" y="422702"/>
                  </a:lnTo>
                  <a:lnTo>
                    <a:pt x="947327" y="418015"/>
                  </a:lnTo>
                  <a:lnTo>
                    <a:pt x="891049" y="412654"/>
                  </a:lnTo>
                  <a:lnTo>
                    <a:pt x="840597" y="406674"/>
                  </a:lnTo>
                  <a:lnTo>
                    <a:pt x="796489" y="400129"/>
                  </a:lnTo>
                  <a:lnTo>
                    <a:pt x="729369" y="385568"/>
                  </a:lnTo>
                  <a:lnTo>
                    <a:pt x="693827" y="369409"/>
                  </a:lnTo>
                  <a:lnTo>
                    <a:pt x="689190" y="360868"/>
                  </a:lnTo>
                  <a:lnTo>
                    <a:pt x="689190" y="73236"/>
                  </a:lnTo>
                  <a:lnTo>
                    <a:pt x="684553" y="64695"/>
                  </a:lnTo>
                  <a:lnTo>
                    <a:pt x="649011" y="48536"/>
                  </a:lnTo>
                  <a:lnTo>
                    <a:pt x="581891" y="33975"/>
                  </a:lnTo>
                  <a:lnTo>
                    <a:pt x="537783" y="27430"/>
                  </a:lnTo>
                  <a:lnTo>
                    <a:pt x="487331" y="21450"/>
                  </a:lnTo>
                  <a:lnTo>
                    <a:pt x="431053" y="16089"/>
                  </a:lnTo>
                  <a:lnTo>
                    <a:pt x="369466" y="11402"/>
                  </a:lnTo>
                  <a:lnTo>
                    <a:pt x="303088" y="7443"/>
                  </a:lnTo>
                  <a:lnTo>
                    <a:pt x="232435" y="4269"/>
                  </a:lnTo>
                  <a:lnTo>
                    <a:pt x="158025" y="1934"/>
                  </a:lnTo>
                  <a:lnTo>
                    <a:pt x="80374" y="49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7286" y="372363"/>
            <a:ext cx="89319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50" dirty="0">
                <a:solidFill>
                  <a:srgbClr val="002D43"/>
                </a:solidFill>
                <a:latin typeface="Tahoma"/>
                <a:cs typeface="Tahoma"/>
              </a:rPr>
              <a:t>Data </a:t>
            </a:r>
            <a:r>
              <a:rPr sz="3400" b="1" spc="-125" dirty="0">
                <a:solidFill>
                  <a:srgbClr val="002D43"/>
                </a:solidFill>
                <a:latin typeface="Tahoma"/>
                <a:cs typeface="Tahoma"/>
              </a:rPr>
              <a:t>Catalog: </a:t>
            </a:r>
            <a:r>
              <a:rPr sz="3400" b="1" spc="-110" dirty="0">
                <a:solidFill>
                  <a:srgbClr val="002D43"/>
                </a:solidFill>
                <a:latin typeface="Tahoma"/>
                <a:cs typeface="Tahoma"/>
              </a:rPr>
              <a:t>Automatic </a:t>
            </a:r>
            <a:r>
              <a:rPr sz="3400" b="1" spc="-80" dirty="0">
                <a:solidFill>
                  <a:srgbClr val="002D43"/>
                </a:solidFill>
                <a:latin typeface="Tahoma"/>
                <a:cs typeface="Tahoma"/>
              </a:rPr>
              <a:t>partition</a:t>
            </a:r>
            <a:r>
              <a:rPr sz="3400" b="1" spc="-7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110" dirty="0">
                <a:solidFill>
                  <a:srgbClr val="002D43"/>
                </a:solidFill>
                <a:latin typeface="Tahoma"/>
                <a:cs typeface="Tahoma"/>
              </a:rPr>
              <a:t>detection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9271" y="3358388"/>
            <a:ext cx="416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Automatically register available partitions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83440" y="2209291"/>
            <a:ext cx="9531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45" dirty="0">
                <a:solidFill>
                  <a:srgbClr val="1D516C"/>
                </a:solidFill>
                <a:latin typeface="Arial"/>
                <a:cs typeface="Arial"/>
              </a:rPr>
              <a:t>Table 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pa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4939" y="987760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300" y="0"/>
                </a:moveTo>
                <a:lnTo>
                  <a:pt x="0" y="0"/>
                </a:lnTo>
                <a:lnTo>
                  <a:pt x="0" y="124922"/>
                </a:lnTo>
                <a:lnTo>
                  <a:pt x="11715300" y="124922"/>
                </a:lnTo>
                <a:lnTo>
                  <a:pt x="11715300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674" y="87883"/>
            <a:ext cx="5111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70" dirty="0">
                <a:solidFill>
                  <a:srgbClr val="030506"/>
                </a:solidFill>
                <a:latin typeface="Tahoma"/>
                <a:cs typeface="Tahoma"/>
              </a:rPr>
              <a:t>AWS </a:t>
            </a:r>
            <a:r>
              <a:rPr sz="3600" b="1" spc="-135" dirty="0">
                <a:solidFill>
                  <a:srgbClr val="030506"/>
                </a:solidFill>
                <a:latin typeface="Tahoma"/>
                <a:cs typeface="Tahoma"/>
              </a:rPr>
              <a:t>Glue:</a:t>
            </a:r>
            <a:r>
              <a:rPr sz="3600" b="1" spc="-155" dirty="0">
                <a:solidFill>
                  <a:srgbClr val="030506"/>
                </a:solidFill>
                <a:latin typeface="Tahoma"/>
                <a:cs typeface="Tahoma"/>
              </a:rPr>
              <a:t> </a:t>
            </a:r>
            <a:r>
              <a:rPr sz="3600" b="1" spc="-130" dirty="0">
                <a:solidFill>
                  <a:srgbClr val="030506"/>
                </a:solidFill>
                <a:latin typeface="Tahoma"/>
                <a:cs typeface="Tahoma"/>
              </a:rPr>
              <a:t>Components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01355" y="739139"/>
            <a:ext cx="7405370" cy="13970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Hive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Metastore compatible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with enhanced</a:t>
            </a:r>
            <a:r>
              <a:rPr sz="2000" spc="-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functionality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Crawlers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automatically extracts metadata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creates</a:t>
            </a:r>
            <a:r>
              <a:rPr sz="2000" spc="-2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tables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Integrated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with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Amazon Athena, Amazon EMR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many</a:t>
            </a:r>
            <a:r>
              <a:rPr sz="2000" spc="-3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9568" y="3997451"/>
            <a:ext cx="6777355" cy="939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Run jobs on a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serverless Spark</a:t>
            </a:r>
            <a:r>
              <a:rPr sz="2000" spc="-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platform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Provides flexible scheduling , Job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monitoring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</a:t>
            </a:r>
            <a:r>
              <a:rPr sz="2000" spc="-8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alerting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3241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spc="-5" dirty="0"/>
              <a:t>Auto-generates </a:t>
            </a:r>
            <a:r>
              <a:rPr dirty="0"/>
              <a:t>ETL</a:t>
            </a:r>
            <a:r>
              <a:rPr spc="-90" dirty="0"/>
              <a:t> </a:t>
            </a:r>
            <a:r>
              <a:rPr dirty="0"/>
              <a:t>code</a:t>
            </a:r>
          </a:p>
          <a:p>
            <a:pPr marL="23241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dirty="0"/>
              <a:t>Build on open </a:t>
            </a:r>
            <a:r>
              <a:rPr spc="-5" dirty="0"/>
              <a:t>frameworks </a:t>
            </a:r>
            <a:r>
              <a:rPr dirty="0"/>
              <a:t>– </a:t>
            </a:r>
            <a:r>
              <a:rPr spc="-5" dirty="0"/>
              <a:t>Python/Scala </a:t>
            </a:r>
            <a:r>
              <a:rPr dirty="0"/>
              <a:t>and Apache</a:t>
            </a:r>
            <a:r>
              <a:rPr spc="-180" dirty="0"/>
              <a:t> </a:t>
            </a:r>
            <a:r>
              <a:rPr spc="-5" dirty="0"/>
              <a:t>Spark</a:t>
            </a:r>
          </a:p>
          <a:p>
            <a:pPr marL="23241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spc="-5" dirty="0"/>
              <a:t>Developer-centric </a:t>
            </a:r>
            <a:r>
              <a:rPr dirty="0"/>
              <a:t>– editing, debugging,</a:t>
            </a:r>
            <a:r>
              <a:rPr spc="-50" dirty="0"/>
              <a:t> </a:t>
            </a:r>
            <a:r>
              <a:rPr dirty="0"/>
              <a:t>sharing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6659" y="3287267"/>
            <a:ext cx="17526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13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Authoring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9178" y="2354657"/>
            <a:ext cx="11014710" cy="1513205"/>
            <a:chOff x="629178" y="2354657"/>
            <a:chExt cx="11014710" cy="15132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0" y="2552699"/>
              <a:ext cx="800100" cy="698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00" y="2565399"/>
              <a:ext cx="723900" cy="635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46335" y="2574631"/>
              <a:ext cx="710565" cy="614045"/>
            </a:xfrm>
            <a:custGeom>
              <a:avLst/>
              <a:gdLst/>
              <a:ahLst/>
              <a:cxnLst/>
              <a:rect l="l" t="t" r="r" b="b"/>
              <a:pathLst>
                <a:path w="710564" h="614044">
                  <a:moveTo>
                    <a:pt x="676539" y="613710"/>
                  </a:moveTo>
                  <a:lnTo>
                    <a:pt x="32735" y="613710"/>
                  </a:lnTo>
                  <a:lnTo>
                    <a:pt x="20255" y="610994"/>
                  </a:lnTo>
                  <a:lnTo>
                    <a:pt x="9820" y="603511"/>
                  </a:lnTo>
                  <a:lnTo>
                    <a:pt x="2659" y="592259"/>
                  </a:lnTo>
                  <a:lnTo>
                    <a:pt x="0" y="578236"/>
                  </a:lnTo>
                  <a:lnTo>
                    <a:pt x="0" y="35474"/>
                  </a:lnTo>
                  <a:lnTo>
                    <a:pt x="2506" y="21949"/>
                  </a:lnTo>
                  <a:lnTo>
                    <a:pt x="9411" y="10642"/>
                  </a:lnTo>
                  <a:lnTo>
                    <a:pt x="19794" y="2882"/>
                  </a:lnTo>
                  <a:lnTo>
                    <a:pt x="32735" y="0"/>
                  </a:lnTo>
                  <a:lnTo>
                    <a:pt x="677630" y="0"/>
                  </a:lnTo>
                  <a:lnTo>
                    <a:pt x="690111" y="2716"/>
                  </a:lnTo>
                  <a:lnTo>
                    <a:pt x="700545" y="10198"/>
                  </a:lnTo>
                  <a:lnTo>
                    <a:pt x="707706" y="21451"/>
                  </a:lnTo>
                  <a:lnTo>
                    <a:pt x="710366" y="35474"/>
                  </a:lnTo>
                  <a:lnTo>
                    <a:pt x="710366" y="579418"/>
                  </a:lnTo>
                  <a:lnTo>
                    <a:pt x="707229" y="592758"/>
                  </a:lnTo>
                  <a:lnTo>
                    <a:pt x="700000" y="603659"/>
                  </a:lnTo>
                  <a:lnTo>
                    <a:pt x="689497" y="611013"/>
                  </a:lnTo>
                  <a:lnTo>
                    <a:pt x="676539" y="613710"/>
                  </a:lnTo>
                  <a:close/>
                </a:path>
              </a:pathLst>
            </a:custGeom>
            <a:ln w="21905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6007" y="2623113"/>
              <a:ext cx="531495" cy="52069"/>
            </a:xfrm>
            <a:custGeom>
              <a:avLst/>
              <a:gdLst/>
              <a:ahLst/>
              <a:cxnLst/>
              <a:rect l="l" t="t" r="r" b="b"/>
              <a:pathLst>
                <a:path w="531494" h="52069">
                  <a:moveTo>
                    <a:pt x="531411" y="0"/>
                  </a:moveTo>
                  <a:lnTo>
                    <a:pt x="0" y="0"/>
                  </a:lnTo>
                  <a:lnTo>
                    <a:pt x="0" y="52029"/>
                  </a:lnTo>
                  <a:lnTo>
                    <a:pt x="531411" y="52029"/>
                  </a:lnTo>
                  <a:lnTo>
                    <a:pt x="53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86007" y="2623113"/>
              <a:ext cx="531495" cy="52069"/>
            </a:xfrm>
            <a:custGeom>
              <a:avLst/>
              <a:gdLst/>
              <a:ahLst/>
              <a:cxnLst/>
              <a:rect l="l" t="t" r="r" b="b"/>
              <a:pathLst>
                <a:path w="531494" h="52069">
                  <a:moveTo>
                    <a:pt x="0" y="0"/>
                  </a:moveTo>
                  <a:lnTo>
                    <a:pt x="531411" y="0"/>
                  </a:lnTo>
                  <a:lnTo>
                    <a:pt x="531411" y="52029"/>
                  </a:lnTo>
                  <a:lnTo>
                    <a:pt x="0" y="52029"/>
                  </a:lnTo>
                  <a:lnTo>
                    <a:pt x="0" y="0"/>
                  </a:lnTo>
                  <a:close/>
                </a:path>
              </a:pathLst>
            </a:custGeom>
            <a:ln w="11449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49" y="2720295"/>
              <a:ext cx="195994" cy="2189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447" y="2602298"/>
              <a:ext cx="87267" cy="9365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89298" y="2725989"/>
              <a:ext cx="428625" cy="415290"/>
            </a:xfrm>
            <a:custGeom>
              <a:avLst/>
              <a:gdLst/>
              <a:ahLst/>
              <a:cxnLst/>
              <a:rect l="l" t="t" r="r" b="b"/>
              <a:pathLst>
                <a:path w="428625" h="415289">
                  <a:moveTo>
                    <a:pt x="428120" y="0"/>
                  </a:moveTo>
                  <a:lnTo>
                    <a:pt x="0" y="0"/>
                  </a:lnTo>
                  <a:lnTo>
                    <a:pt x="0" y="415052"/>
                  </a:lnTo>
                  <a:lnTo>
                    <a:pt x="428120" y="415052"/>
                  </a:lnTo>
                  <a:lnTo>
                    <a:pt x="428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89298" y="2725990"/>
              <a:ext cx="428625" cy="415290"/>
            </a:xfrm>
            <a:custGeom>
              <a:avLst/>
              <a:gdLst/>
              <a:ahLst/>
              <a:cxnLst/>
              <a:rect l="l" t="t" r="r" b="b"/>
              <a:pathLst>
                <a:path w="428625" h="415289">
                  <a:moveTo>
                    <a:pt x="0" y="0"/>
                  </a:moveTo>
                  <a:lnTo>
                    <a:pt x="428120" y="0"/>
                  </a:lnTo>
                  <a:lnTo>
                    <a:pt x="428120" y="415052"/>
                  </a:lnTo>
                  <a:lnTo>
                    <a:pt x="0" y="415052"/>
                  </a:lnTo>
                  <a:lnTo>
                    <a:pt x="0" y="0"/>
                  </a:lnTo>
                  <a:close/>
                </a:path>
              </a:pathLst>
            </a:custGeom>
            <a:ln w="10884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1878" y="2367357"/>
              <a:ext cx="10989310" cy="1487805"/>
            </a:xfrm>
            <a:custGeom>
              <a:avLst/>
              <a:gdLst/>
              <a:ahLst/>
              <a:cxnLst/>
              <a:rect l="l" t="t" r="r" b="b"/>
              <a:pathLst>
                <a:path w="10989310" h="1487804">
                  <a:moveTo>
                    <a:pt x="0" y="0"/>
                  </a:moveTo>
                  <a:lnTo>
                    <a:pt x="10989022" y="0"/>
                  </a:lnTo>
                  <a:lnTo>
                    <a:pt x="10989022" y="1487412"/>
                  </a:lnTo>
                  <a:lnTo>
                    <a:pt x="0" y="148741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89199" y="1748028"/>
            <a:ext cx="1577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Data</a:t>
            </a:r>
            <a:r>
              <a:rPr sz="2000" b="1" spc="-70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Catalog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3720" y="842696"/>
            <a:ext cx="927371" cy="9499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89199" y="4732020"/>
            <a:ext cx="1762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6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Execution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3603" y="3914519"/>
            <a:ext cx="686163" cy="69722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6255" y="5425439"/>
            <a:ext cx="1200912" cy="44805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106660" y="6012179"/>
            <a:ext cx="16852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7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5E8D"/>
                </a:solidFill>
                <a:latin typeface="Arial"/>
                <a:cs typeface="Arial"/>
              </a:rPr>
              <a:t>Workflow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469568" y="5439155"/>
            <a:ext cx="6234430" cy="7327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Orchestrate triggers,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crawlers &amp;</a:t>
            </a:r>
            <a:r>
              <a:rPr sz="2000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jobs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Author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&amp;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monitor entire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flows 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Integrated</a:t>
            </a:r>
            <a:r>
              <a:rPr sz="2000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alerting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09" y="296163"/>
            <a:ext cx="82448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65" dirty="0">
                <a:solidFill>
                  <a:srgbClr val="001622"/>
                </a:solidFill>
                <a:latin typeface="Tahoma"/>
                <a:cs typeface="Tahoma"/>
              </a:rPr>
              <a:t>AWS </a:t>
            </a:r>
            <a:r>
              <a:rPr sz="3400" b="1" spc="-130" dirty="0">
                <a:solidFill>
                  <a:srgbClr val="001622"/>
                </a:solidFill>
                <a:latin typeface="Tahoma"/>
                <a:cs typeface="Tahoma"/>
              </a:rPr>
              <a:t>Glue: </a:t>
            </a:r>
            <a:r>
              <a:rPr sz="3400" b="1" spc="-100" dirty="0">
                <a:solidFill>
                  <a:srgbClr val="001622"/>
                </a:solidFill>
                <a:latin typeface="Tahoma"/>
                <a:cs typeface="Tahoma"/>
              </a:rPr>
              <a:t>Job </a:t>
            </a:r>
            <a:r>
              <a:rPr sz="3400" b="1" spc="-95" dirty="0">
                <a:solidFill>
                  <a:srgbClr val="001622"/>
                </a:solidFill>
                <a:latin typeface="Tahoma"/>
                <a:cs typeface="Tahoma"/>
              </a:rPr>
              <a:t>Authoring </a:t>
            </a:r>
            <a:r>
              <a:rPr sz="3400" b="1" spc="-100" dirty="0">
                <a:solidFill>
                  <a:srgbClr val="001622"/>
                </a:solidFill>
                <a:latin typeface="Tahoma"/>
                <a:cs typeface="Tahoma"/>
              </a:rPr>
              <a:t>- </a:t>
            </a:r>
            <a:r>
              <a:rPr sz="3400" b="1" spc="-105" dirty="0">
                <a:solidFill>
                  <a:srgbClr val="001622"/>
                </a:solidFill>
                <a:latin typeface="Tahoma"/>
                <a:cs typeface="Tahoma"/>
              </a:rPr>
              <a:t>Pick </a:t>
            </a:r>
            <a:r>
              <a:rPr sz="3400" b="1" spc="-180" dirty="0">
                <a:solidFill>
                  <a:srgbClr val="001622"/>
                </a:solidFill>
                <a:latin typeface="Tahoma"/>
                <a:cs typeface="Tahoma"/>
              </a:rPr>
              <a:t>a</a:t>
            </a:r>
            <a:r>
              <a:rPr sz="3400" b="1" spc="-105" dirty="0">
                <a:solidFill>
                  <a:srgbClr val="001622"/>
                </a:solidFill>
                <a:latin typeface="Tahoma"/>
                <a:cs typeface="Tahoma"/>
              </a:rPr>
              <a:t> </a:t>
            </a:r>
            <a:r>
              <a:rPr sz="3400" b="1" spc="-145" dirty="0">
                <a:solidFill>
                  <a:srgbClr val="001622"/>
                </a:solidFill>
                <a:latin typeface="Tahoma"/>
                <a:cs typeface="Tahoma"/>
              </a:rPr>
              <a:t>Source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732" y="1392384"/>
            <a:ext cx="12038266" cy="20947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58383" y="3964940"/>
            <a:ext cx="9102090" cy="210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Choose from Manually-Defined or Crawler-Generated</a:t>
            </a:r>
            <a:r>
              <a:rPr sz="2400" b="1" spc="6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Sources:</a:t>
            </a:r>
            <a:endParaRPr sz="2400">
              <a:latin typeface="Arial"/>
              <a:cs typeface="Arial"/>
            </a:endParaRPr>
          </a:p>
          <a:p>
            <a:pPr marL="1056640" indent="-286385">
              <a:lnSpc>
                <a:spcPct val="100000"/>
              </a:lnSpc>
              <a:spcBef>
                <a:spcPts val="1895"/>
              </a:spcBef>
              <a:buFont typeface="Arial"/>
              <a:buChar char="•"/>
              <a:tabLst>
                <a:tab pos="1056640" algn="l"/>
                <a:tab pos="1057275" algn="l"/>
              </a:tabLst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S3</a:t>
            </a:r>
            <a:r>
              <a:rPr sz="2400" b="1" spc="-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Bucket</a:t>
            </a:r>
            <a:endParaRPr sz="2400">
              <a:latin typeface="Arial"/>
              <a:cs typeface="Arial"/>
            </a:endParaRPr>
          </a:p>
          <a:p>
            <a:pPr marL="1056640" indent="-28638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056640" algn="l"/>
                <a:tab pos="1057275" algn="l"/>
              </a:tabLst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RDBMS</a:t>
            </a:r>
            <a:endParaRPr sz="2400">
              <a:latin typeface="Arial"/>
              <a:cs typeface="Arial"/>
            </a:endParaRPr>
          </a:p>
          <a:p>
            <a:pPr marL="1056640" indent="-28638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056640" algn="l"/>
                <a:tab pos="1057275" algn="l"/>
              </a:tabLst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Redshift</a:t>
            </a:r>
            <a:endParaRPr sz="2400">
              <a:latin typeface="Arial"/>
              <a:cs typeface="Arial"/>
            </a:endParaRPr>
          </a:p>
          <a:p>
            <a:pPr marL="1056640" indent="-286385">
              <a:lnSpc>
                <a:spcPct val="100000"/>
              </a:lnSpc>
              <a:buFont typeface="Arial"/>
              <a:buChar char="•"/>
              <a:tabLst>
                <a:tab pos="1056640" algn="l"/>
                <a:tab pos="1057275" algn="l"/>
              </a:tabLst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DynamoDB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7454" y="840666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1"/>
                </a:lnTo>
                <a:lnTo>
                  <a:pt x="11715299" y="124921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09" y="296163"/>
            <a:ext cx="82346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65" dirty="0">
                <a:solidFill>
                  <a:srgbClr val="001622"/>
                </a:solidFill>
                <a:latin typeface="Tahoma"/>
                <a:cs typeface="Tahoma"/>
              </a:rPr>
              <a:t>AWS </a:t>
            </a:r>
            <a:r>
              <a:rPr sz="3400" b="1" spc="-130" dirty="0">
                <a:solidFill>
                  <a:srgbClr val="001622"/>
                </a:solidFill>
                <a:latin typeface="Tahoma"/>
                <a:cs typeface="Tahoma"/>
              </a:rPr>
              <a:t>Glue: </a:t>
            </a:r>
            <a:r>
              <a:rPr sz="3400" b="1" spc="-100" dirty="0">
                <a:solidFill>
                  <a:srgbClr val="001622"/>
                </a:solidFill>
                <a:latin typeface="Tahoma"/>
                <a:cs typeface="Tahoma"/>
              </a:rPr>
              <a:t>Job </a:t>
            </a:r>
            <a:r>
              <a:rPr sz="3400" b="1" spc="-95" dirty="0">
                <a:solidFill>
                  <a:srgbClr val="001622"/>
                </a:solidFill>
                <a:latin typeface="Tahoma"/>
                <a:cs typeface="Tahoma"/>
              </a:rPr>
              <a:t>Authoring </a:t>
            </a:r>
            <a:r>
              <a:rPr sz="3400" b="1" spc="-465" dirty="0">
                <a:solidFill>
                  <a:srgbClr val="001622"/>
                </a:solidFill>
                <a:latin typeface="Tahoma"/>
                <a:cs typeface="Tahoma"/>
              </a:rPr>
              <a:t>– </a:t>
            </a:r>
            <a:r>
              <a:rPr sz="3400" b="1" spc="-105" dirty="0">
                <a:solidFill>
                  <a:srgbClr val="001622"/>
                </a:solidFill>
                <a:latin typeface="Tahoma"/>
                <a:cs typeface="Tahoma"/>
              </a:rPr>
              <a:t>Pick </a:t>
            </a:r>
            <a:r>
              <a:rPr sz="3400" b="1" spc="-180" dirty="0">
                <a:solidFill>
                  <a:srgbClr val="001622"/>
                </a:solidFill>
                <a:latin typeface="Tahoma"/>
                <a:cs typeface="Tahoma"/>
              </a:rPr>
              <a:t>a</a:t>
            </a:r>
            <a:r>
              <a:rPr sz="3400" b="1" spc="-285" dirty="0">
                <a:solidFill>
                  <a:srgbClr val="001622"/>
                </a:solidFill>
                <a:latin typeface="Tahoma"/>
                <a:cs typeface="Tahoma"/>
              </a:rPr>
              <a:t> </a:t>
            </a:r>
            <a:r>
              <a:rPr sz="3400" b="1" spc="-120" dirty="0">
                <a:solidFill>
                  <a:srgbClr val="001622"/>
                </a:solidFill>
                <a:latin typeface="Tahoma"/>
                <a:cs typeface="Tahoma"/>
              </a:rPr>
              <a:t>Target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055" y="1615845"/>
            <a:ext cx="10422146" cy="2233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264" y="3962299"/>
            <a:ext cx="3999491" cy="2422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4179" y="1096771"/>
            <a:ext cx="6093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1D516C"/>
                </a:solidFill>
                <a:latin typeface="Arial"/>
                <a:cs typeface="Arial"/>
              </a:rPr>
              <a:t>Write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output results into </a:t>
            </a:r>
            <a:r>
              <a:rPr sz="2400" b="1" dirty="0">
                <a:solidFill>
                  <a:srgbClr val="1D516C"/>
                </a:solidFill>
                <a:latin typeface="Arial"/>
                <a:cs typeface="Arial"/>
              </a:rPr>
              <a:t>an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existing</a:t>
            </a:r>
            <a:r>
              <a:rPr sz="2400" b="1" spc="-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table.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51132" y="4266692"/>
            <a:ext cx="5480050" cy="149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Crawler-Defined or</a:t>
            </a:r>
            <a:r>
              <a:rPr sz="2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Manually-Created: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S3</a:t>
            </a:r>
            <a:r>
              <a:rPr sz="2400" b="1" spc="-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Bucket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RDBMS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Redshift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902" y="831519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2"/>
                </a:lnTo>
                <a:lnTo>
                  <a:pt x="11715299" y="124922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09" y="296163"/>
            <a:ext cx="100698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65" dirty="0">
                <a:solidFill>
                  <a:srgbClr val="001622"/>
                </a:solidFill>
                <a:latin typeface="Tahoma"/>
                <a:cs typeface="Tahoma"/>
              </a:rPr>
              <a:t>AWS </a:t>
            </a:r>
            <a:r>
              <a:rPr sz="3400" b="1" spc="-130" dirty="0">
                <a:solidFill>
                  <a:srgbClr val="001622"/>
                </a:solidFill>
                <a:latin typeface="Tahoma"/>
                <a:cs typeface="Tahoma"/>
              </a:rPr>
              <a:t>Glue: </a:t>
            </a:r>
            <a:r>
              <a:rPr sz="3400" b="1" spc="-100" dirty="0">
                <a:solidFill>
                  <a:srgbClr val="001622"/>
                </a:solidFill>
                <a:latin typeface="Tahoma"/>
                <a:cs typeface="Tahoma"/>
              </a:rPr>
              <a:t>Job </a:t>
            </a:r>
            <a:r>
              <a:rPr sz="3400" b="1" spc="-95" dirty="0">
                <a:solidFill>
                  <a:srgbClr val="001622"/>
                </a:solidFill>
                <a:latin typeface="Tahoma"/>
                <a:cs typeface="Tahoma"/>
              </a:rPr>
              <a:t>Authoring </a:t>
            </a:r>
            <a:r>
              <a:rPr sz="3400" b="1" spc="-465" dirty="0">
                <a:solidFill>
                  <a:srgbClr val="001622"/>
                </a:solidFill>
                <a:latin typeface="Tahoma"/>
                <a:cs typeface="Tahoma"/>
              </a:rPr>
              <a:t>– </a:t>
            </a:r>
            <a:r>
              <a:rPr sz="3400" b="1" spc="-50" dirty="0">
                <a:solidFill>
                  <a:srgbClr val="001622"/>
                </a:solidFill>
                <a:latin typeface="Tahoma"/>
                <a:cs typeface="Tahoma"/>
              </a:rPr>
              <a:t>Apply</a:t>
            </a:r>
            <a:r>
              <a:rPr sz="3400" b="1" spc="-260" dirty="0">
                <a:solidFill>
                  <a:srgbClr val="001622"/>
                </a:solidFill>
                <a:latin typeface="Tahoma"/>
                <a:cs typeface="Tahoma"/>
              </a:rPr>
              <a:t> </a:t>
            </a:r>
            <a:r>
              <a:rPr sz="3400" b="1" spc="-105" dirty="0">
                <a:solidFill>
                  <a:srgbClr val="001622"/>
                </a:solidFill>
                <a:latin typeface="Tahoma"/>
                <a:cs typeface="Tahoma"/>
              </a:rPr>
              <a:t>Transformation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5770" y="1466305"/>
            <a:ext cx="8681720" cy="4574540"/>
            <a:chOff x="675770" y="1466305"/>
            <a:chExt cx="8681720" cy="4574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770" y="1466305"/>
              <a:ext cx="8136434" cy="45742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2584" y="2694432"/>
              <a:ext cx="853440" cy="10515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24813" y="2729345"/>
              <a:ext cx="758825" cy="942340"/>
            </a:xfrm>
            <a:custGeom>
              <a:avLst/>
              <a:gdLst/>
              <a:ahLst/>
              <a:cxnLst/>
              <a:rect l="l" t="t" r="r" b="b"/>
              <a:pathLst>
                <a:path w="758825" h="942339">
                  <a:moveTo>
                    <a:pt x="1" y="942110"/>
                  </a:moveTo>
                  <a:lnTo>
                    <a:pt x="76417" y="940826"/>
                  </a:lnTo>
                  <a:lnTo>
                    <a:pt x="147591" y="937144"/>
                  </a:lnTo>
                  <a:lnTo>
                    <a:pt x="211999" y="931317"/>
                  </a:lnTo>
                  <a:lnTo>
                    <a:pt x="268115" y="923601"/>
                  </a:lnTo>
                  <a:lnTo>
                    <a:pt x="314415" y="914248"/>
                  </a:lnTo>
                  <a:lnTo>
                    <a:pt x="371469" y="891652"/>
                  </a:lnTo>
                  <a:lnTo>
                    <a:pt x="379172" y="878917"/>
                  </a:lnTo>
                  <a:lnTo>
                    <a:pt x="379171" y="532194"/>
                  </a:lnTo>
                  <a:lnTo>
                    <a:pt x="386874" y="519458"/>
                  </a:lnTo>
                  <a:lnTo>
                    <a:pt x="443928" y="496862"/>
                  </a:lnTo>
                  <a:lnTo>
                    <a:pt x="490228" y="487510"/>
                  </a:lnTo>
                  <a:lnTo>
                    <a:pt x="546344" y="479793"/>
                  </a:lnTo>
                  <a:lnTo>
                    <a:pt x="610752" y="473967"/>
                  </a:lnTo>
                  <a:lnTo>
                    <a:pt x="681926" y="470285"/>
                  </a:lnTo>
                  <a:lnTo>
                    <a:pt x="758343" y="469001"/>
                  </a:lnTo>
                  <a:lnTo>
                    <a:pt x="681926" y="467717"/>
                  </a:lnTo>
                  <a:lnTo>
                    <a:pt x="610752" y="464035"/>
                  </a:lnTo>
                  <a:lnTo>
                    <a:pt x="546344" y="458209"/>
                  </a:lnTo>
                  <a:lnTo>
                    <a:pt x="490228" y="450492"/>
                  </a:lnTo>
                  <a:lnTo>
                    <a:pt x="443928" y="441140"/>
                  </a:lnTo>
                  <a:lnTo>
                    <a:pt x="386874" y="418544"/>
                  </a:lnTo>
                  <a:lnTo>
                    <a:pt x="379171" y="405809"/>
                  </a:lnTo>
                  <a:lnTo>
                    <a:pt x="379171" y="63192"/>
                  </a:lnTo>
                  <a:lnTo>
                    <a:pt x="371468" y="50457"/>
                  </a:lnTo>
                  <a:lnTo>
                    <a:pt x="314414" y="27861"/>
                  </a:lnTo>
                  <a:lnTo>
                    <a:pt x="268114" y="18508"/>
                  </a:lnTo>
                  <a:lnTo>
                    <a:pt x="211998" y="10792"/>
                  </a:lnTo>
                  <a:lnTo>
                    <a:pt x="147590" y="4965"/>
                  </a:lnTo>
                  <a:lnTo>
                    <a:pt x="76416" y="128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3920" y="3718559"/>
              <a:ext cx="853440" cy="9326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44602" y="3753443"/>
              <a:ext cx="758825" cy="822960"/>
            </a:xfrm>
            <a:custGeom>
              <a:avLst/>
              <a:gdLst/>
              <a:ahLst/>
              <a:cxnLst/>
              <a:rect l="l" t="t" r="r" b="b"/>
              <a:pathLst>
                <a:path w="758825" h="822960">
                  <a:moveTo>
                    <a:pt x="0" y="822905"/>
                  </a:moveTo>
                  <a:lnTo>
                    <a:pt x="76416" y="821621"/>
                  </a:lnTo>
                  <a:lnTo>
                    <a:pt x="147590" y="817939"/>
                  </a:lnTo>
                  <a:lnTo>
                    <a:pt x="211998" y="812112"/>
                  </a:lnTo>
                  <a:lnTo>
                    <a:pt x="268114" y="804396"/>
                  </a:lnTo>
                  <a:lnTo>
                    <a:pt x="314414" y="795043"/>
                  </a:lnTo>
                  <a:lnTo>
                    <a:pt x="371467" y="772447"/>
                  </a:lnTo>
                  <a:lnTo>
                    <a:pt x="379171" y="759712"/>
                  </a:lnTo>
                  <a:lnTo>
                    <a:pt x="379171" y="472850"/>
                  </a:lnTo>
                  <a:lnTo>
                    <a:pt x="386874" y="460115"/>
                  </a:lnTo>
                  <a:lnTo>
                    <a:pt x="443927" y="437519"/>
                  </a:lnTo>
                  <a:lnTo>
                    <a:pt x="490227" y="428166"/>
                  </a:lnTo>
                  <a:lnTo>
                    <a:pt x="546343" y="420450"/>
                  </a:lnTo>
                  <a:lnTo>
                    <a:pt x="610751" y="414624"/>
                  </a:lnTo>
                  <a:lnTo>
                    <a:pt x="681925" y="410941"/>
                  </a:lnTo>
                  <a:lnTo>
                    <a:pt x="758342" y="409658"/>
                  </a:lnTo>
                  <a:lnTo>
                    <a:pt x="681925" y="408374"/>
                  </a:lnTo>
                  <a:lnTo>
                    <a:pt x="610751" y="404691"/>
                  </a:lnTo>
                  <a:lnTo>
                    <a:pt x="546343" y="398865"/>
                  </a:lnTo>
                  <a:lnTo>
                    <a:pt x="490227" y="391149"/>
                  </a:lnTo>
                  <a:lnTo>
                    <a:pt x="443927" y="381796"/>
                  </a:lnTo>
                  <a:lnTo>
                    <a:pt x="386874" y="359200"/>
                  </a:lnTo>
                  <a:lnTo>
                    <a:pt x="379171" y="346465"/>
                  </a:lnTo>
                  <a:lnTo>
                    <a:pt x="379171" y="63192"/>
                  </a:lnTo>
                  <a:lnTo>
                    <a:pt x="371467" y="50457"/>
                  </a:lnTo>
                  <a:lnTo>
                    <a:pt x="314414" y="27861"/>
                  </a:lnTo>
                  <a:lnTo>
                    <a:pt x="268114" y="18508"/>
                  </a:lnTo>
                  <a:lnTo>
                    <a:pt x="211998" y="10792"/>
                  </a:lnTo>
                  <a:lnTo>
                    <a:pt x="147590" y="4966"/>
                  </a:lnTo>
                  <a:lnTo>
                    <a:pt x="76416" y="128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403462" y="2748788"/>
            <a:ext cx="2568575" cy="20828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4290" marR="5080">
              <a:lnSpc>
                <a:spcPct val="100800"/>
              </a:lnSpc>
              <a:spcBef>
                <a:spcPts val="75"/>
              </a:spcBef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Existing</a:t>
            </a:r>
            <a:r>
              <a:rPr sz="2400" b="1" spc="-8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columns  in</a:t>
            </a:r>
            <a:r>
              <a:rPr sz="2400" b="1" spc="-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target</a:t>
            </a:r>
            <a:endParaRPr sz="2400">
              <a:latin typeface="Arial"/>
              <a:cs typeface="Arial"/>
            </a:endParaRPr>
          </a:p>
          <a:p>
            <a:pPr marL="12700" marR="246379" algn="just">
              <a:lnSpc>
                <a:spcPct val="100400"/>
              </a:lnSpc>
              <a:spcBef>
                <a:spcPts val="1739"/>
              </a:spcBef>
            </a:pPr>
            <a:r>
              <a:rPr sz="2400" b="1" dirty="0">
                <a:solidFill>
                  <a:srgbClr val="1D516C"/>
                </a:solidFill>
                <a:latin typeface="Arial"/>
                <a:cs typeface="Arial"/>
              </a:rPr>
              <a:t>Can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extend/add  new columns</a:t>
            </a:r>
            <a:r>
              <a:rPr sz="2400" b="1" spc="-8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516C"/>
                </a:solidFill>
                <a:latin typeface="Arial"/>
                <a:cs typeface="Arial"/>
              </a:rPr>
              <a:t>to 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target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669" y="836147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2"/>
                </a:lnTo>
                <a:lnTo>
                  <a:pt x="11715299" y="124922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09" y="296163"/>
            <a:ext cx="89922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65" dirty="0">
                <a:solidFill>
                  <a:srgbClr val="001622"/>
                </a:solidFill>
                <a:latin typeface="Tahoma"/>
                <a:cs typeface="Tahoma"/>
              </a:rPr>
              <a:t>AWS </a:t>
            </a:r>
            <a:r>
              <a:rPr sz="3400" b="1" spc="-130" dirty="0">
                <a:solidFill>
                  <a:srgbClr val="001622"/>
                </a:solidFill>
                <a:latin typeface="Tahoma"/>
                <a:cs typeface="Tahoma"/>
              </a:rPr>
              <a:t>Glue: </a:t>
            </a:r>
            <a:r>
              <a:rPr sz="3400" b="1" spc="-100" dirty="0">
                <a:solidFill>
                  <a:srgbClr val="001622"/>
                </a:solidFill>
                <a:latin typeface="Tahoma"/>
                <a:cs typeface="Tahoma"/>
              </a:rPr>
              <a:t>Job </a:t>
            </a:r>
            <a:r>
              <a:rPr sz="3400" b="1" spc="-95" dirty="0">
                <a:solidFill>
                  <a:srgbClr val="001622"/>
                </a:solidFill>
                <a:latin typeface="Tahoma"/>
                <a:cs typeface="Tahoma"/>
              </a:rPr>
              <a:t>Authoring </a:t>
            </a:r>
            <a:r>
              <a:rPr sz="3400" b="1" spc="-465" dirty="0">
                <a:solidFill>
                  <a:srgbClr val="001622"/>
                </a:solidFill>
                <a:latin typeface="Tahoma"/>
                <a:cs typeface="Tahoma"/>
              </a:rPr>
              <a:t>– </a:t>
            </a:r>
            <a:r>
              <a:rPr sz="3400" b="1" spc="-130" dirty="0">
                <a:solidFill>
                  <a:srgbClr val="001622"/>
                </a:solidFill>
                <a:latin typeface="Tahoma"/>
                <a:cs typeface="Tahoma"/>
              </a:rPr>
              <a:t>Code</a:t>
            </a:r>
            <a:r>
              <a:rPr sz="3400" b="1" spc="-285" dirty="0">
                <a:solidFill>
                  <a:srgbClr val="001622"/>
                </a:solidFill>
                <a:latin typeface="Tahoma"/>
                <a:cs typeface="Tahoma"/>
              </a:rPr>
              <a:t> </a:t>
            </a:r>
            <a:r>
              <a:rPr sz="3400" b="1" spc="-114" dirty="0">
                <a:solidFill>
                  <a:srgbClr val="001622"/>
                </a:solidFill>
                <a:latin typeface="Tahoma"/>
                <a:cs typeface="Tahoma"/>
              </a:rPr>
              <a:t>Generation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669" y="1715687"/>
            <a:ext cx="4637044" cy="26069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7782" y="1106087"/>
            <a:ext cx="5694217" cy="40455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215128" y="1682495"/>
            <a:ext cx="1179830" cy="2715895"/>
            <a:chOff x="5215128" y="1682495"/>
            <a:chExt cx="1179830" cy="27158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5128" y="1682495"/>
              <a:ext cx="1179576" cy="27157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56168" y="1715686"/>
              <a:ext cx="1085215" cy="2607310"/>
            </a:xfrm>
            <a:custGeom>
              <a:avLst/>
              <a:gdLst/>
              <a:ahLst/>
              <a:cxnLst/>
              <a:rect l="l" t="t" r="r" b="b"/>
              <a:pathLst>
                <a:path w="1085214" h="2607310">
                  <a:moveTo>
                    <a:pt x="3" y="2606931"/>
                  </a:moveTo>
                  <a:lnTo>
                    <a:pt x="73630" y="2606105"/>
                  </a:lnTo>
                  <a:lnTo>
                    <a:pt x="144247" y="2603700"/>
                  </a:lnTo>
                  <a:lnTo>
                    <a:pt x="211207" y="2599824"/>
                  </a:lnTo>
                  <a:lnTo>
                    <a:pt x="273864" y="2594584"/>
                  </a:lnTo>
                  <a:lnTo>
                    <a:pt x="331570" y="2588088"/>
                  </a:lnTo>
                  <a:lnTo>
                    <a:pt x="383679" y="2580444"/>
                  </a:lnTo>
                  <a:lnTo>
                    <a:pt x="429546" y="2571760"/>
                  </a:lnTo>
                  <a:lnTo>
                    <a:pt x="468522" y="2562142"/>
                  </a:lnTo>
                  <a:lnTo>
                    <a:pt x="523221" y="2540540"/>
                  </a:lnTo>
                  <a:lnTo>
                    <a:pt x="542603" y="2516501"/>
                  </a:lnTo>
                  <a:lnTo>
                    <a:pt x="542601" y="1388211"/>
                  </a:lnTo>
                  <a:lnTo>
                    <a:pt x="547554" y="1375940"/>
                  </a:lnTo>
                  <a:lnTo>
                    <a:pt x="585241" y="1353011"/>
                  </a:lnTo>
                  <a:lnTo>
                    <a:pt x="655658" y="1332951"/>
                  </a:lnTo>
                  <a:lnTo>
                    <a:pt x="701525" y="1324267"/>
                  </a:lnTo>
                  <a:lnTo>
                    <a:pt x="753634" y="1316623"/>
                  </a:lnTo>
                  <a:lnTo>
                    <a:pt x="811340" y="1310127"/>
                  </a:lnTo>
                  <a:lnTo>
                    <a:pt x="873997" y="1304887"/>
                  </a:lnTo>
                  <a:lnTo>
                    <a:pt x="940957" y="1301011"/>
                  </a:lnTo>
                  <a:lnTo>
                    <a:pt x="1011574" y="1298606"/>
                  </a:lnTo>
                  <a:lnTo>
                    <a:pt x="1085202" y="1297781"/>
                  </a:lnTo>
                  <a:lnTo>
                    <a:pt x="1011574" y="1296955"/>
                  </a:lnTo>
                  <a:lnTo>
                    <a:pt x="940957" y="1294550"/>
                  </a:lnTo>
                  <a:lnTo>
                    <a:pt x="873997" y="1290674"/>
                  </a:lnTo>
                  <a:lnTo>
                    <a:pt x="811340" y="1285434"/>
                  </a:lnTo>
                  <a:lnTo>
                    <a:pt x="753634" y="1278938"/>
                  </a:lnTo>
                  <a:lnTo>
                    <a:pt x="701525" y="1271294"/>
                  </a:lnTo>
                  <a:lnTo>
                    <a:pt x="655658" y="1262610"/>
                  </a:lnTo>
                  <a:lnTo>
                    <a:pt x="616682" y="1252992"/>
                  </a:lnTo>
                  <a:lnTo>
                    <a:pt x="561983" y="1231390"/>
                  </a:lnTo>
                  <a:lnTo>
                    <a:pt x="542601" y="1207351"/>
                  </a:lnTo>
                  <a:lnTo>
                    <a:pt x="542601" y="90430"/>
                  </a:lnTo>
                  <a:lnTo>
                    <a:pt x="537647" y="78159"/>
                  </a:lnTo>
                  <a:lnTo>
                    <a:pt x="499960" y="55230"/>
                  </a:lnTo>
                  <a:lnTo>
                    <a:pt x="429543" y="35170"/>
                  </a:lnTo>
                  <a:lnTo>
                    <a:pt x="383676" y="26486"/>
                  </a:lnTo>
                  <a:lnTo>
                    <a:pt x="331567" y="18842"/>
                  </a:lnTo>
                  <a:lnTo>
                    <a:pt x="273861" y="12346"/>
                  </a:lnTo>
                  <a:lnTo>
                    <a:pt x="211204" y="7106"/>
                  </a:lnTo>
                  <a:lnTo>
                    <a:pt x="144244" y="3230"/>
                  </a:lnTo>
                  <a:lnTo>
                    <a:pt x="73627" y="82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0684" y="5021579"/>
            <a:ext cx="8195309" cy="1168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Customize the</a:t>
            </a:r>
            <a:r>
              <a:rPr sz="2000" spc="-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mappings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Glue generates transformation graph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either </a:t>
            </a:r>
            <a:r>
              <a:rPr sz="2000" i="1" spc="-5" dirty="0">
                <a:solidFill>
                  <a:srgbClr val="1D516C"/>
                </a:solidFill>
                <a:latin typeface="Arial"/>
                <a:cs typeface="Arial"/>
              </a:rPr>
              <a:t>Python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or </a:t>
            </a:r>
            <a:r>
              <a:rPr sz="2000" i="1" dirty="0">
                <a:solidFill>
                  <a:srgbClr val="1D516C"/>
                </a:solidFill>
                <a:latin typeface="Arial"/>
                <a:cs typeface="Arial"/>
              </a:rPr>
              <a:t>Scala</a:t>
            </a:r>
            <a:r>
              <a:rPr sz="2000" i="1" spc="-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Specify trigger</a:t>
            </a:r>
            <a:r>
              <a:rPr sz="2000" spc="-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condition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669" y="840666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1"/>
                </a:lnTo>
                <a:lnTo>
                  <a:pt x="11715299" y="124921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330" y="1147571"/>
            <a:ext cx="75933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Human-readable,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editable, 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portable PySpark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or Scala</a:t>
            </a:r>
            <a:r>
              <a:rPr sz="2000" spc="-5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6330" y="2976371"/>
            <a:ext cx="1063244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Flexible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: </a:t>
            </a:r>
            <a:r>
              <a:rPr sz="2000" spc="-10" dirty="0">
                <a:solidFill>
                  <a:srgbClr val="1D516C"/>
                </a:solidFill>
                <a:latin typeface="Arial"/>
                <a:cs typeface="Arial"/>
              </a:rPr>
              <a:t>Glue’s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ETL library simplifies manipulating complex,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semi-structured</a:t>
            </a:r>
            <a:r>
              <a:rPr sz="2000" spc="-15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Customizable: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Use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native PySpark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/ Scala,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import custom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libraries,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and/or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leverage </a:t>
            </a:r>
            <a:r>
              <a:rPr sz="2000" spc="-10" dirty="0">
                <a:solidFill>
                  <a:srgbClr val="1D516C"/>
                </a:solidFill>
                <a:latin typeface="Arial"/>
                <a:cs typeface="Arial"/>
              </a:rPr>
              <a:t>Glue’s 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libraries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330" y="5643372"/>
            <a:ext cx="8408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Collaborative: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share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code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snippets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via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GitHub, reuse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code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across</a:t>
            </a:r>
            <a:r>
              <a:rPr sz="2000" spc="-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jobs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6330" y="448563"/>
            <a:ext cx="49129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0" dirty="0">
                <a:solidFill>
                  <a:srgbClr val="002D43"/>
                </a:solidFill>
                <a:latin typeface="Tahoma"/>
                <a:cs typeface="Tahoma"/>
              </a:rPr>
              <a:t>Job </a:t>
            </a:r>
            <a:r>
              <a:rPr sz="3400" b="1" spc="-120" dirty="0">
                <a:solidFill>
                  <a:srgbClr val="002D43"/>
                </a:solidFill>
                <a:latin typeface="Tahoma"/>
                <a:cs typeface="Tahoma"/>
              </a:rPr>
              <a:t>authoring: </a:t>
            </a:r>
            <a:r>
              <a:rPr sz="3400" b="1" spc="-100" dirty="0">
                <a:solidFill>
                  <a:srgbClr val="002D43"/>
                </a:solidFill>
                <a:latin typeface="Tahoma"/>
                <a:cs typeface="Tahoma"/>
              </a:rPr>
              <a:t>ETL</a:t>
            </a:r>
            <a:r>
              <a:rPr sz="3400" b="1" spc="-18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130" dirty="0">
                <a:solidFill>
                  <a:srgbClr val="002D43"/>
                </a:solidFill>
                <a:latin typeface="Tahoma"/>
                <a:cs typeface="Tahoma"/>
              </a:rPr>
              <a:t>code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834" y="1590854"/>
            <a:ext cx="8810624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834" y="4319393"/>
            <a:ext cx="5859624" cy="125890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61509" y="1007450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2"/>
                </a:lnTo>
                <a:lnTo>
                  <a:pt x="11715299" y="124922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929" y="296163"/>
            <a:ext cx="104749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65" dirty="0">
                <a:solidFill>
                  <a:srgbClr val="12181F"/>
                </a:solidFill>
                <a:latin typeface="Tahoma"/>
                <a:cs typeface="Tahoma"/>
              </a:rPr>
              <a:t>AWS </a:t>
            </a:r>
            <a:r>
              <a:rPr sz="3400" b="1" spc="-130" dirty="0">
                <a:solidFill>
                  <a:srgbClr val="12181F"/>
                </a:solidFill>
                <a:latin typeface="Tahoma"/>
                <a:cs typeface="Tahoma"/>
              </a:rPr>
              <a:t>Glue: </a:t>
            </a:r>
            <a:r>
              <a:rPr sz="3400" b="1" spc="-100" dirty="0">
                <a:solidFill>
                  <a:srgbClr val="12181F"/>
                </a:solidFill>
                <a:latin typeface="Tahoma"/>
                <a:cs typeface="Tahoma"/>
              </a:rPr>
              <a:t>Job </a:t>
            </a:r>
            <a:r>
              <a:rPr sz="3400" b="1" spc="-95" dirty="0">
                <a:solidFill>
                  <a:srgbClr val="12181F"/>
                </a:solidFill>
                <a:latin typeface="Tahoma"/>
                <a:cs typeface="Tahoma"/>
              </a:rPr>
              <a:t>Authoring </a:t>
            </a:r>
            <a:r>
              <a:rPr sz="3400" b="1" spc="-465" dirty="0">
                <a:solidFill>
                  <a:srgbClr val="12181F"/>
                </a:solidFill>
                <a:latin typeface="Tahoma"/>
                <a:cs typeface="Tahoma"/>
              </a:rPr>
              <a:t>– </a:t>
            </a:r>
            <a:r>
              <a:rPr sz="3400" b="1" spc="-170" dirty="0">
                <a:solidFill>
                  <a:srgbClr val="12181F"/>
                </a:solidFill>
                <a:latin typeface="Tahoma"/>
                <a:cs typeface="Tahoma"/>
              </a:rPr>
              <a:t>Import </a:t>
            </a:r>
            <a:r>
              <a:rPr sz="3400" b="1" spc="-145" dirty="0">
                <a:solidFill>
                  <a:srgbClr val="12181F"/>
                </a:solidFill>
                <a:latin typeface="Tahoma"/>
                <a:cs typeface="Tahoma"/>
              </a:rPr>
              <a:t>Custom</a:t>
            </a:r>
            <a:r>
              <a:rPr sz="3400" b="1" spc="-180" dirty="0">
                <a:solidFill>
                  <a:srgbClr val="12181F"/>
                </a:solidFill>
                <a:latin typeface="Tahoma"/>
                <a:cs typeface="Tahoma"/>
              </a:rPr>
              <a:t> </a:t>
            </a:r>
            <a:r>
              <a:rPr sz="3400" b="1" spc="-110" dirty="0">
                <a:solidFill>
                  <a:srgbClr val="12181F"/>
                </a:solidFill>
                <a:latin typeface="Tahoma"/>
                <a:cs typeface="Tahoma"/>
              </a:rPr>
              <a:t>Modules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929" y="1001267"/>
            <a:ext cx="5384165" cy="1168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40" dirty="0">
                <a:solidFill>
                  <a:srgbClr val="005E8D"/>
                </a:solidFill>
                <a:latin typeface="Tahoma"/>
                <a:cs typeface="Tahoma"/>
              </a:rPr>
              <a:t>Add </a:t>
            </a:r>
            <a:r>
              <a:rPr sz="2000" b="1" spc="-80" dirty="0">
                <a:solidFill>
                  <a:srgbClr val="005E8D"/>
                </a:solidFill>
                <a:latin typeface="Tahoma"/>
                <a:cs typeface="Tahoma"/>
              </a:rPr>
              <a:t>external </a:t>
            </a:r>
            <a:r>
              <a:rPr sz="2000" b="1" spc="-65" dirty="0">
                <a:solidFill>
                  <a:srgbClr val="005E8D"/>
                </a:solidFill>
                <a:latin typeface="Tahoma"/>
                <a:cs typeface="Tahoma"/>
              </a:rPr>
              <a:t>Python</a:t>
            </a:r>
            <a:r>
              <a:rPr sz="2000" b="1" spc="-70" dirty="0">
                <a:solidFill>
                  <a:srgbClr val="005E8D"/>
                </a:solidFill>
                <a:latin typeface="Tahoma"/>
                <a:cs typeface="Tahoma"/>
              </a:rPr>
              <a:t> </a:t>
            </a:r>
            <a:r>
              <a:rPr sz="2000" b="1" spc="-65" dirty="0">
                <a:solidFill>
                  <a:srgbClr val="005E8D"/>
                </a:solidFill>
                <a:latin typeface="Tahoma"/>
                <a:cs typeface="Tahoma"/>
              </a:rPr>
              <a:t>modules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105" dirty="0">
                <a:solidFill>
                  <a:srgbClr val="005E8D"/>
                </a:solidFill>
                <a:latin typeface="Tahoma"/>
                <a:cs typeface="Tahoma"/>
              </a:rPr>
              <a:t>Java </a:t>
            </a:r>
            <a:r>
              <a:rPr sz="2000" b="1" spc="-114" dirty="0">
                <a:solidFill>
                  <a:srgbClr val="005E8D"/>
                </a:solidFill>
                <a:latin typeface="Tahoma"/>
                <a:cs typeface="Tahoma"/>
              </a:rPr>
              <a:t>JARs </a:t>
            </a:r>
            <a:r>
              <a:rPr sz="2000" b="1" spc="-65" dirty="0">
                <a:solidFill>
                  <a:srgbClr val="005E8D"/>
                </a:solidFill>
                <a:latin typeface="Tahoma"/>
                <a:cs typeface="Tahoma"/>
              </a:rPr>
              <a:t>required </a:t>
            </a:r>
            <a:r>
              <a:rPr sz="2000" b="1" spc="-60" dirty="0">
                <a:solidFill>
                  <a:srgbClr val="005E8D"/>
                </a:solidFill>
                <a:latin typeface="Tahoma"/>
                <a:cs typeface="Tahoma"/>
              </a:rPr>
              <a:t>by </a:t>
            </a:r>
            <a:r>
              <a:rPr sz="2000" b="1" spc="-70" dirty="0">
                <a:solidFill>
                  <a:srgbClr val="005E8D"/>
                </a:solidFill>
                <a:latin typeface="Tahoma"/>
                <a:cs typeface="Tahoma"/>
              </a:rPr>
              <a:t>the</a:t>
            </a:r>
            <a:r>
              <a:rPr sz="2000" b="1" spc="20" dirty="0">
                <a:solidFill>
                  <a:srgbClr val="005E8D"/>
                </a:solidFill>
                <a:latin typeface="Tahoma"/>
                <a:cs typeface="Tahoma"/>
              </a:rPr>
              <a:t> </a:t>
            </a:r>
            <a:r>
              <a:rPr sz="2000" b="1" spc="-70" dirty="0">
                <a:solidFill>
                  <a:srgbClr val="005E8D"/>
                </a:solidFill>
                <a:latin typeface="Tahoma"/>
                <a:cs typeface="Tahoma"/>
              </a:rPr>
              <a:t>script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40" dirty="0">
                <a:solidFill>
                  <a:srgbClr val="005E8D"/>
                </a:solidFill>
                <a:latin typeface="Tahoma"/>
                <a:cs typeface="Tahoma"/>
              </a:rPr>
              <a:t>Additional </a:t>
            </a:r>
            <a:r>
              <a:rPr sz="2000" b="1" spc="-45" dirty="0">
                <a:solidFill>
                  <a:srgbClr val="005E8D"/>
                </a:solidFill>
                <a:latin typeface="Tahoma"/>
                <a:cs typeface="Tahoma"/>
              </a:rPr>
              <a:t>files </a:t>
            </a:r>
            <a:r>
              <a:rPr sz="2000" b="1" spc="-100" dirty="0">
                <a:solidFill>
                  <a:srgbClr val="005E8D"/>
                </a:solidFill>
                <a:latin typeface="Tahoma"/>
                <a:cs typeface="Tahoma"/>
              </a:rPr>
              <a:t>such </a:t>
            </a:r>
            <a:r>
              <a:rPr sz="2000" b="1" spc="-125" dirty="0">
                <a:solidFill>
                  <a:srgbClr val="005E8D"/>
                </a:solidFill>
                <a:latin typeface="Tahoma"/>
                <a:cs typeface="Tahoma"/>
              </a:rPr>
              <a:t>as </a:t>
            </a:r>
            <a:r>
              <a:rPr sz="2000" b="1" spc="-60" dirty="0">
                <a:solidFill>
                  <a:srgbClr val="005E8D"/>
                </a:solidFill>
                <a:latin typeface="Tahoma"/>
                <a:cs typeface="Tahoma"/>
              </a:rPr>
              <a:t>configuration,</a:t>
            </a:r>
            <a:r>
              <a:rPr sz="2000" b="1" dirty="0">
                <a:solidFill>
                  <a:srgbClr val="005E8D"/>
                </a:solidFill>
                <a:latin typeface="Tahoma"/>
                <a:cs typeface="Tahoma"/>
              </a:rPr>
              <a:t> </a:t>
            </a:r>
            <a:r>
              <a:rPr sz="2000" b="1" spc="-80" dirty="0">
                <a:solidFill>
                  <a:srgbClr val="005E8D"/>
                </a:solidFill>
                <a:latin typeface="Tahoma"/>
                <a:cs typeface="Tahoma"/>
              </a:rPr>
              <a:t>etc.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4577" y="1430153"/>
            <a:ext cx="5519209" cy="377969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38350" y="855088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300" y="0"/>
                </a:moveTo>
                <a:lnTo>
                  <a:pt x="0" y="0"/>
                </a:lnTo>
                <a:lnTo>
                  <a:pt x="0" y="124921"/>
                </a:lnTo>
                <a:lnTo>
                  <a:pt x="11715300" y="124921"/>
                </a:lnTo>
                <a:lnTo>
                  <a:pt x="11715300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025" y="0"/>
            <a:ext cx="11748135" cy="6858000"/>
            <a:chOff x="222025" y="0"/>
            <a:chExt cx="11748135" cy="6858000"/>
          </a:xfrm>
        </p:grpSpPr>
        <p:sp>
          <p:nvSpPr>
            <p:cNvPr id="3" name="object 3"/>
            <p:cNvSpPr/>
            <p:nvPr/>
          </p:nvSpPr>
          <p:spPr>
            <a:xfrm>
              <a:off x="11149497" y="6276229"/>
              <a:ext cx="541020" cy="184785"/>
            </a:xfrm>
            <a:custGeom>
              <a:avLst/>
              <a:gdLst/>
              <a:ahLst/>
              <a:cxnLst/>
              <a:rect l="l" t="t" r="r" b="b"/>
              <a:pathLst>
                <a:path w="541020" h="184785">
                  <a:moveTo>
                    <a:pt x="417245" y="146032"/>
                  </a:moveTo>
                  <a:lnTo>
                    <a:pt x="413122" y="146032"/>
                  </a:lnTo>
                  <a:lnTo>
                    <a:pt x="411636" y="148091"/>
                  </a:lnTo>
                  <a:lnTo>
                    <a:pt x="411636" y="164017"/>
                  </a:lnTo>
                  <a:lnTo>
                    <a:pt x="412032" y="165845"/>
                  </a:lnTo>
                  <a:lnTo>
                    <a:pt x="448957" y="182579"/>
                  </a:lnTo>
                  <a:lnTo>
                    <a:pt x="471765" y="184513"/>
                  </a:lnTo>
                  <a:lnTo>
                    <a:pt x="479172" y="184277"/>
                  </a:lnTo>
                  <a:lnTo>
                    <a:pt x="527481" y="164930"/>
                  </a:lnTo>
                  <a:lnTo>
                    <a:pt x="532791" y="158058"/>
                  </a:lnTo>
                  <a:lnTo>
                    <a:pt x="461912" y="158058"/>
                  </a:lnTo>
                  <a:lnTo>
                    <a:pt x="454122" y="157255"/>
                  </a:lnTo>
                  <a:lnTo>
                    <a:pt x="438548" y="154052"/>
                  </a:lnTo>
                  <a:lnTo>
                    <a:pt x="431332" y="151759"/>
                  </a:lnTo>
                  <a:lnTo>
                    <a:pt x="422629" y="147866"/>
                  </a:lnTo>
                  <a:lnTo>
                    <a:pt x="420965" y="147180"/>
                  </a:lnTo>
                  <a:lnTo>
                    <a:pt x="418447" y="146262"/>
                  </a:lnTo>
                  <a:lnTo>
                    <a:pt x="417245" y="146032"/>
                  </a:lnTo>
                  <a:close/>
                </a:path>
                <a:path w="541020" h="184785">
                  <a:moveTo>
                    <a:pt x="482643" y="0"/>
                  </a:moveTo>
                  <a:lnTo>
                    <a:pt x="469583" y="0"/>
                  </a:lnTo>
                  <a:lnTo>
                    <a:pt x="461337" y="1150"/>
                  </a:lnTo>
                  <a:lnTo>
                    <a:pt x="422572" y="23423"/>
                  </a:lnTo>
                  <a:lnTo>
                    <a:pt x="413694" y="43293"/>
                  </a:lnTo>
                  <a:lnTo>
                    <a:pt x="413694" y="51540"/>
                  </a:lnTo>
                  <a:lnTo>
                    <a:pt x="436245" y="91571"/>
                  </a:lnTo>
                  <a:lnTo>
                    <a:pt x="483448" y="108921"/>
                  </a:lnTo>
                  <a:lnTo>
                    <a:pt x="493067" y="112131"/>
                  </a:lnTo>
                  <a:lnTo>
                    <a:pt x="499651" y="115567"/>
                  </a:lnTo>
                  <a:lnTo>
                    <a:pt x="506754" y="122895"/>
                  </a:lnTo>
                  <a:lnTo>
                    <a:pt x="508529" y="127475"/>
                  </a:lnTo>
                  <a:lnTo>
                    <a:pt x="508529" y="140994"/>
                  </a:lnTo>
                  <a:lnTo>
                    <a:pt x="469704" y="158058"/>
                  </a:lnTo>
                  <a:lnTo>
                    <a:pt x="532791" y="158058"/>
                  </a:lnTo>
                  <a:lnTo>
                    <a:pt x="539109" y="145631"/>
                  </a:lnTo>
                  <a:lnTo>
                    <a:pt x="540826" y="138015"/>
                  </a:lnTo>
                  <a:lnTo>
                    <a:pt x="540826" y="129537"/>
                  </a:lnTo>
                  <a:lnTo>
                    <a:pt x="519567" y="91314"/>
                  </a:lnTo>
                  <a:lnTo>
                    <a:pt x="462944" y="70781"/>
                  </a:lnTo>
                  <a:lnTo>
                    <a:pt x="455728" y="67172"/>
                  </a:lnTo>
                  <a:lnTo>
                    <a:pt x="447939" y="59615"/>
                  </a:lnTo>
                  <a:lnTo>
                    <a:pt x="445996" y="54976"/>
                  </a:lnTo>
                  <a:lnTo>
                    <a:pt x="445996" y="41463"/>
                  </a:lnTo>
                  <a:lnTo>
                    <a:pt x="481387" y="26457"/>
                  </a:lnTo>
                  <a:lnTo>
                    <a:pt x="531209" y="26457"/>
                  </a:lnTo>
                  <a:lnTo>
                    <a:pt x="531164" y="18039"/>
                  </a:lnTo>
                  <a:lnTo>
                    <a:pt x="495988" y="1433"/>
                  </a:lnTo>
                  <a:lnTo>
                    <a:pt x="487055" y="290"/>
                  </a:lnTo>
                  <a:lnTo>
                    <a:pt x="482643" y="0"/>
                  </a:lnTo>
                  <a:close/>
                </a:path>
                <a:path w="541020" h="184785">
                  <a:moveTo>
                    <a:pt x="531209" y="26457"/>
                  </a:moveTo>
                  <a:lnTo>
                    <a:pt x="481387" y="26457"/>
                  </a:lnTo>
                  <a:lnTo>
                    <a:pt x="491606" y="26930"/>
                  </a:lnTo>
                  <a:lnTo>
                    <a:pt x="501312" y="28348"/>
                  </a:lnTo>
                  <a:lnTo>
                    <a:pt x="510504" y="30710"/>
                  </a:lnTo>
                  <a:lnTo>
                    <a:pt x="519182" y="34016"/>
                  </a:lnTo>
                  <a:lnTo>
                    <a:pt x="522618" y="35622"/>
                  </a:lnTo>
                  <a:lnTo>
                    <a:pt x="525136" y="36421"/>
                  </a:lnTo>
                  <a:lnTo>
                    <a:pt x="529714" y="36421"/>
                  </a:lnTo>
                  <a:lnTo>
                    <a:pt x="531209" y="34360"/>
                  </a:lnTo>
                  <a:lnTo>
                    <a:pt x="531209" y="26457"/>
                  </a:lnTo>
                  <a:close/>
                </a:path>
                <a:path w="541020" h="184785">
                  <a:moveTo>
                    <a:pt x="187831" y="5154"/>
                  </a:moveTo>
                  <a:lnTo>
                    <a:pt x="161717" y="5154"/>
                  </a:lnTo>
                  <a:lnTo>
                    <a:pt x="160120" y="6760"/>
                  </a:lnTo>
                  <a:lnTo>
                    <a:pt x="160244" y="11914"/>
                  </a:lnTo>
                  <a:lnTo>
                    <a:pt x="160688" y="13975"/>
                  </a:lnTo>
                  <a:lnTo>
                    <a:pt x="161838" y="17867"/>
                  </a:lnTo>
                  <a:lnTo>
                    <a:pt x="207878" y="169738"/>
                  </a:lnTo>
                  <a:lnTo>
                    <a:pt x="209022" y="173636"/>
                  </a:lnTo>
                  <a:lnTo>
                    <a:pt x="210397" y="176214"/>
                  </a:lnTo>
                  <a:lnTo>
                    <a:pt x="213602" y="178731"/>
                  </a:lnTo>
                  <a:lnTo>
                    <a:pt x="216124" y="179359"/>
                  </a:lnTo>
                  <a:lnTo>
                    <a:pt x="240061" y="179359"/>
                  </a:lnTo>
                  <a:lnTo>
                    <a:pt x="242695" y="178674"/>
                  </a:lnTo>
                  <a:lnTo>
                    <a:pt x="245899" y="175923"/>
                  </a:lnTo>
                  <a:lnTo>
                    <a:pt x="247162" y="173292"/>
                  </a:lnTo>
                  <a:lnTo>
                    <a:pt x="254007" y="144655"/>
                  </a:lnTo>
                  <a:lnTo>
                    <a:pt x="228840" y="144655"/>
                  </a:lnTo>
                  <a:lnTo>
                    <a:pt x="195853" y="14774"/>
                  </a:lnTo>
                  <a:lnTo>
                    <a:pt x="194703" y="10883"/>
                  </a:lnTo>
                  <a:lnTo>
                    <a:pt x="193387" y="8305"/>
                  </a:lnTo>
                  <a:lnTo>
                    <a:pt x="190409" y="5788"/>
                  </a:lnTo>
                  <a:lnTo>
                    <a:pt x="187831" y="5154"/>
                  </a:lnTo>
                  <a:close/>
                </a:path>
                <a:path w="541020" h="184785">
                  <a:moveTo>
                    <a:pt x="305208" y="42950"/>
                  </a:moveTo>
                  <a:lnTo>
                    <a:pt x="278316" y="42950"/>
                  </a:lnTo>
                  <a:lnTo>
                    <a:pt x="308977" y="169738"/>
                  </a:lnTo>
                  <a:lnTo>
                    <a:pt x="309810" y="173292"/>
                  </a:lnTo>
                  <a:lnTo>
                    <a:pt x="311072" y="175923"/>
                  </a:lnTo>
                  <a:lnTo>
                    <a:pt x="314279" y="178674"/>
                  </a:lnTo>
                  <a:lnTo>
                    <a:pt x="316913" y="179359"/>
                  </a:lnTo>
                  <a:lnTo>
                    <a:pt x="340854" y="179359"/>
                  </a:lnTo>
                  <a:lnTo>
                    <a:pt x="343371" y="178731"/>
                  </a:lnTo>
                  <a:lnTo>
                    <a:pt x="346577" y="176214"/>
                  </a:lnTo>
                  <a:lnTo>
                    <a:pt x="347949" y="173636"/>
                  </a:lnTo>
                  <a:lnTo>
                    <a:pt x="349207" y="169395"/>
                  </a:lnTo>
                  <a:lnTo>
                    <a:pt x="356394" y="146373"/>
                  </a:lnTo>
                  <a:lnTo>
                    <a:pt x="329512" y="146373"/>
                  </a:lnTo>
                  <a:lnTo>
                    <a:pt x="305208" y="42950"/>
                  </a:lnTo>
                  <a:close/>
                </a:path>
                <a:path w="541020" h="184785">
                  <a:moveTo>
                    <a:pt x="396628" y="5154"/>
                  </a:moveTo>
                  <a:lnTo>
                    <a:pt x="371546" y="5154"/>
                  </a:lnTo>
                  <a:lnTo>
                    <a:pt x="368968" y="5788"/>
                  </a:lnTo>
                  <a:lnTo>
                    <a:pt x="365989" y="8305"/>
                  </a:lnTo>
                  <a:lnTo>
                    <a:pt x="364674" y="10883"/>
                  </a:lnTo>
                  <a:lnTo>
                    <a:pt x="363531" y="14774"/>
                  </a:lnTo>
                  <a:lnTo>
                    <a:pt x="329512" y="146373"/>
                  </a:lnTo>
                  <a:lnTo>
                    <a:pt x="356394" y="146373"/>
                  </a:lnTo>
                  <a:lnTo>
                    <a:pt x="396515" y="17867"/>
                  </a:lnTo>
                  <a:lnTo>
                    <a:pt x="397203" y="15805"/>
                  </a:lnTo>
                  <a:lnTo>
                    <a:pt x="397659" y="14205"/>
                  </a:lnTo>
                  <a:lnTo>
                    <a:pt x="398117" y="11914"/>
                  </a:lnTo>
                  <a:lnTo>
                    <a:pt x="398233" y="6760"/>
                  </a:lnTo>
                  <a:lnTo>
                    <a:pt x="396628" y="5154"/>
                  </a:lnTo>
                  <a:close/>
                </a:path>
                <a:path w="541020" h="184785">
                  <a:moveTo>
                    <a:pt x="290568" y="5154"/>
                  </a:moveTo>
                  <a:lnTo>
                    <a:pt x="267435" y="5154"/>
                  </a:lnTo>
                  <a:lnTo>
                    <a:pt x="264798" y="5788"/>
                  </a:lnTo>
                  <a:lnTo>
                    <a:pt x="261594" y="8305"/>
                  </a:lnTo>
                  <a:lnTo>
                    <a:pt x="260332" y="10883"/>
                  </a:lnTo>
                  <a:lnTo>
                    <a:pt x="228840" y="144655"/>
                  </a:lnTo>
                  <a:lnTo>
                    <a:pt x="254007" y="144655"/>
                  </a:lnTo>
                  <a:lnTo>
                    <a:pt x="278316" y="42950"/>
                  </a:lnTo>
                  <a:lnTo>
                    <a:pt x="305208" y="42950"/>
                  </a:lnTo>
                  <a:lnTo>
                    <a:pt x="297672" y="10883"/>
                  </a:lnTo>
                  <a:lnTo>
                    <a:pt x="296409" y="8305"/>
                  </a:lnTo>
                  <a:lnTo>
                    <a:pt x="293204" y="5788"/>
                  </a:lnTo>
                  <a:lnTo>
                    <a:pt x="290568" y="5154"/>
                  </a:lnTo>
                  <a:close/>
                </a:path>
                <a:path w="541020" h="184785">
                  <a:moveTo>
                    <a:pt x="72613" y="76279"/>
                  </a:moveTo>
                  <a:lnTo>
                    <a:pt x="65973" y="76279"/>
                  </a:lnTo>
                  <a:lnTo>
                    <a:pt x="51626" y="77235"/>
                  </a:lnTo>
                  <a:lnTo>
                    <a:pt x="10050" y="99828"/>
                  </a:lnTo>
                  <a:lnTo>
                    <a:pt x="0" y="131942"/>
                  </a:lnTo>
                  <a:lnTo>
                    <a:pt x="902" y="143196"/>
                  </a:lnTo>
                  <a:lnTo>
                    <a:pt x="22292" y="175903"/>
                  </a:lnTo>
                  <a:lnTo>
                    <a:pt x="53604" y="183828"/>
                  </a:lnTo>
                  <a:lnTo>
                    <a:pt x="70224" y="182131"/>
                  </a:lnTo>
                  <a:lnTo>
                    <a:pt x="85384" y="177042"/>
                  </a:lnTo>
                  <a:lnTo>
                    <a:pt x="99085" y="168559"/>
                  </a:lnTo>
                  <a:lnTo>
                    <a:pt x="109908" y="158058"/>
                  </a:lnTo>
                  <a:lnTo>
                    <a:pt x="52914" y="158058"/>
                  </a:lnTo>
                  <a:lnTo>
                    <a:pt x="46042" y="155710"/>
                  </a:lnTo>
                  <a:lnTo>
                    <a:pt x="36423" y="146320"/>
                  </a:lnTo>
                  <a:lnTo>
                    <a:pt x="34016" y="139389"/>
                  </a:lnTo>
                  <a:lnTo>
                    <a:pt x="34016" y="120378"/>
                  </a:lnTo>
                  <a:lnTo>
                    <a:pt x="72845" y="99646"/>
                  </a:lnTo>
                  <a:lnTo>
                    <a:pt x="141565" y="99646"/>
                  </a:lnTo>
                  <a:lnTo>
                    <a:pt x="141565" y="82120"/>
                  </a:lnTo>
                  <a:lnTo>
                    <a:pt x="109266" y="82120"/>
                  </a:lnTo>
                  <a:lnTo>
                    <a:pt x="101476" y="80290"/>
                  </a:lnTo>
                  <a:lnTo>
                    <a:pt x="93976" y="78857"/>
                  </a:lnTo>
                  <a:lnTo>
                    <a:pt x="79545" y="76795"/>
                  </a:lnTo>
                  <a:lnTo>
                    <a:pt x="72613" y="76279"/>
                  </a:lnTo>
                  <a:close/>
                </a:path>
                <a:path w="541020" h="184785">
                  <a:moveTo>
                    <a:pt x="148466" y="156681"/>
                  </a:moveTo>
                  <a:lnTo>
                    <a:pt x="111326" y="156681"/>
                  </a:lnTo>
                  <a:lnTo>
                    <a:pt x="113388" y="161036"/>
                  </a:lnTo>
                  <a:lnTo>
                    <a:pt x="128164" y="180046"/>
                  </a:lnTo>
                  <a:lnTo>
                    <a:pt x="131827" y="180046"/>
                  </a:lnTo>
                  <a:lnTo>
                    <a:pt x="151530" y="166302"/>
                  </a:lnTo>
                  <a:lnTo>
                    <a:pt x="151530" y="162866"/>
                  </a:lnTo>
                  <a:lnTo>
                    <a:pt x="151069" y="161380"/>
                  </a:lnTo>
                  <a:lnTo>
                    <a:pt x="150155" y="159776"/>
                  </a:lnTo>
                  <a:lnTo>
                    <a:pt x="148466" y="156681"/>
                  </a:lnTo>
                  <a:close/>
                </a:path>
                <a:path w="541020" h="184785">
                  <a:moveTo>
                    <a:pt x="141565" y="99646"/>
                  </a:moveTo>
                  <a:lnTo>
                    <a:pt x="78798" y="99646"/>
                  </a:lnTo>
                  <a:lnTo>
                    <a:pt x="84924" y="100048"/>
                  </a:lnTo>
                  <a:lnTo>
                    <a:pt x="97523" y="101652"/>
                  </a:lnTo>
                  <a:lnTo>
                    <a:pt x="103538" y="102736"/>
                  </a:lnTo>
                  <a:lnTo>
                    <a:pt x="109179" y="104090"/>
                  </a:lnTo>
                  <a:lnTo>
                    <a:pt x="109153" y="120015"/>
                  </a:lnTo>
                  <a:lnTo>
                    <a:pt x="75018" y="156852"/>
                  </a:lnTo>
                  <a:lnTo>
                    <a:pt x="68261" y="158058"/>
                  </a:lnTo>
                  <a:lnTo>
                    <a:pt x="109908" y="158058"/>
                  </a:lnTo>
                  <a:lnTo>
                    <a:pt x="111326" y="156681"/>
                  </a:lnTo>
                  <a:lnTo>
                    <a:pt x="148466" y="156681"/>
                  </a:lnTo>
                  <a:lnTo>
                    <a:pt x="147405" y="154738"/>
                  </a:lnTo>
                  <a:lnTo>
                    <a:pt x="145284" y="150041"/>
                  </a:lnTo>
                  <a:lnTo>
                    <a:pt x="142306" y="141337"/>
                  </a:lnTo>
                  <a:lnTo>
                    <a:pt x="141565" y="135496"/>
                  </a:lnTo>
                  <a:lnTo>
                    <a:pt x="141565" y="99646"/>
                  </a:lnTo>
                  <a:close/>
                </a:path>
                <a:path w="541020" h="184785">
                  <a:moveTo>
                    <a:pt x="133378" y="27144"/>
                  </a:moveTo>
                  <a:lnTo>
                    <a:pt x="68035" y="27144"/>
                  </a:lnTo>
                  <a:lnTo>
                    <a:pt x="78536" y="27714"/>
                  </a:lnTo>
                  <a:lnTo>
                    <a:pt x="87362" y="29422"/>
                  </a:lnTo>
                  <a:lnTo>
                    <a:pt x="109266" y="67689"/>
                  </a:lnTo>
                  <a:lnTo>
                    <a:pt x="109266" y="82120"/>
                  </a:lnTo>
                  <a:lnTo>
                    <a:pt x="141565" y="82120"/>
                  </a:lnTo>
                  <a:lnTo>
                    <a:pt x="141565" y="64253"/>
                  </a:lnTo>
                  <a:lnTo>
                    <a:pt x="140544" y="49125"/>
                  </a:lnTo>
                  <a:lnTo>
                    <a:pt x="137483" y="36036"/>
                  </a:lnTo>
                  <a:lnTo>
                    <a:pt x="133378" y="27144"/>
                  </a:lnTo>
                  <a:close/>
                </a:path>
                <a:path w="541020" h="184785">
                  <a:moveTo>
                    <a:pt x="73874" y="0"/>
                  </a:moveTo>
                  <a:lnTo>
                    <a:pt x="29894" y="7904"/>
                  </a:lnTo>
                  <a:lnTo>
                    <a:pt x="11682" y="20504"/>
                  </a:lnTo>
                  <a:lnTo>
                    <a:pt x="11682" y="37452"/>
                  </a:lnTo>
                  <a:lnTo>
                    <a:pt x="13059" y="39514"/>
                  </a:lnTo>
                  <a:lnTo>
                    <a:pt x="16494" y="39514"/>
                  </a:lnTo>
                  <a:lnTo>
                    <a:pt x="17525" y="39343"/>
                  </a:lnTo>
                  <a:lnTo>
                    <a:pt x="20273" y="38656"/>
                  </a:lnTo>
                  <a:lnTo>
                    <a:pt x="22560" y="37796"/>
                  </a:lnTo>
                  <a:lnTo>
                    <a:pt x="25770" y="36421"/>
                  </a:lnTo>
                  <a:lnTo>
                    <a:pt x="32642" y="33672"/>
                  </a:lnTo>
                  <a:lnTo>
                    <a:pt x="39687" y="31440"/>
                  </a:lnTo>
                  <a:lnTo>
                    <a:pt x="54118" y="28004"/>
                  </a:lnTo>
                  <a:lnTo>
                    <a:pt x="61163" y="27144"/>
                  </a:lnTo>
                  <a:lnTo>
                    <a:pt x="133378" y="27144"/>
                  </a:lnTo>
                  <a:lnTo>
                    <a:pt x="132382" y="24987"/>
                  </a:lnTo>
                  <a:lnTo>
                    <a:pt x="125243" y="15978"/>
                  </a:lnTo>
                  <a:lnTo>
                    <a:pt x="115911" y="8987"/>
                  </a:lnTo>
                  <a:lnTo>
                    <a:pt x="104240" y="3994"/>
                  </a:lnTo>
                  <a:lnTo>
                    <a:pt x="90228" y="998"/>
                  </a:lnTo>
                  <a:lnTo>
                    <a:pt x="73874" y="0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124678" y="6504967"/>
              <a:ext cx="538480" cy="124460"/>
            </a:xfrm>
            <a:custGeom>
              <a:avLst/>
              <a:gdLst/>
              <a:ahLst/>
              <a:cxnLst/>
              <a:rect l="l" t="t" r="r" b="b"/>
              <a:pathLst>
                <a:path w="538479" h="124459">
                  <a:moveTo>
                    <a:pt x="1959" y="0"/>
                  </a:moveTo>
                  <a:lnTo>
                    <a:pt x="0" y="2709"/>
                  </a:lnTo>
                  <a:lnTo>
                    <a:pt x="0" y="10568"/>
                  </a:lnTo>
                  <a:lnTo>
                    <a:pt x="43154" y="45345"/>
                  </a:lnTo>
                  <a:lnTo>
                    <a:pt x="87448" y="72742"/>
                  </a:lnTo>
                  <a:lnTo>
                    <a:pt x="135121" y="94728"/>
                  </a:lnTo>
                  <a:lnTo>
                    <a:pt x="185796" y="110915"/>
                  </a:lnTo>
                  <a:lnTo>
                    <a:pt x="239097" y="120913"/>
                  </a:lnTo>
                  <a:lnTo>
                    <a:pt x="292737" y="124214"/>
                  </a:lnTo>
                  <a:lnTo>
                    <a:pt x="296585" y="124214"/>
                  </a:lnTo>
                  <a:lnTo>
                    <a:pt x="344297" y="121312"/>
                  </a:lnTo>
                  <a:lnTo>
                    <a:pt x="395048" y="112349"/>
                  </a:lnTo>
                  <a:lnTo>
                    <a:pt x="444883" y="97589"/>
                  </a:lnTo>
                  <a:lnTo>
                    <a:pt x="481243" y="81763"/>
                  </a:lnTo>
                  <a:lnTo>
                    <a:pt x="301442" y="81763"/>
                  </a:lnTo>
                  <a:lnTo>
                    <a:pt x="248692" y="79380"/>
                  </a:lnTo>
                  <a:lnTo>
                    <a:pt x="196958" y="72415"/>
                  </a:lnTo>
                  <a:lnTo>
                    <a:pt x="146693" y="61143"/>
                  </a:lnTo>
                  <a:lnTo>
                    <a:pt x="98348" y="45839"/>
                  </a:lnTo>
                  <a:lnTo>
                    <a:pt x="52378" y="26777"/>
                  </a:lnTo>
                  <a:lnTo>
                    <a:pt x="9234" y="4233"/>
                  </a:lnTo>
                  <a:lnTo>
                    <a:pt x="1959" y="0"/>
                  </a:lnTo>
                  <a:close/>
                </a:path>
                <a:path w="538479" h="124459">
                  <a:moveTo>
                    <a:pt x="531906" y="35446"/>
                  </a:moveTo>
                  <a:lnTo>
                    <a:pt x="524324" y="36152"/>
                  </a:lnTo>
                  <a:lnTo>
                    <a:pt x="480193" y="52700"/>
                  </a:lnTo>
                  <a:lnTo>
                    <a:pt x="435196" y="65487"/>
                  </a:lnTo>
                  <a:lnTo>
                    <a:pt x="389976" y="74561"/>
                  </a:lnTo>
                  <a:lnTo>
                    <a:pt x="345177" y="79970"/>
                  </a:lnTo>
                  <a:lnTo>
                    <a:pt x="301442" y="81763"/>
                  </a:lnTo>
                  <a:lnTo>
                    <a:pt x="481243" y="81763"/>
                  </a:lnTo>
                  <a:lnTo>
                    <a:pt x="491780" y="77176"/>
                  </a:lnTo>
                  <a:lnTo>
                    <a:pt x="533721" y="51257"/>
                  </a:lnTo>
                  <a:lnTo>
                    <a:pt x="538300" y="44911"/>
                  </a:lnTo>
                  <a:lnTo>
                    <a:pt x="537130" y="39003"/>
                  </a:lnTo>
                  <a:lnTo>
                    <a:pt x="531906" y="35446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025" y="0"/>
              <a:ext cx="11747946" cy="68579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2512" y="6496336"/>
            <a:ext cx="112536" cy="11115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7670" y="1583202"/>
            <a:ext cx="6153785" cy="2701290"/>
            <a:chOff x="1297670" y="1583202"/>
            <a:chExt cx="6153785" cy="2701290"/>
          </a:xfrm>
        </p:grpSpPr>
        <p:sp>
          <p:nvSpPr>
            <p:cNvPr id="3" name="object 3"/>
            <p:cNvSpPr/>
            <p:nvPr/>
          </p:nvSpPr>
          <p:spPr>
            <a:xfrm>
              <a:off x="5821178" y="1710202"/>
              <a:ext cx="20320" cy="1677035"/>
            </a:xfrm>
            <a:custGeom>
              <a:avLst/>
              <a:gdLst/>
              <a:ahLst/>
              <a:cxnLst/>
              <a:rect l="l" t="t" r="r" b="b"/>
              <a:pathLst>
                <a:path w="20320" h="1677035">
                  <a:moveTo>
                    <a:pt x="0" y="0"/>
                  </a:moveTo>
                  <a:lnTo>
                    <a:pt x="19908" y="1676679"/>
                  </a:lnTo>
                </a:path>
              </a:pathLst>
            </a:custGeom>
            <a:ln w="2540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88353" y="3296678"/>
              <a:ext cx="1845310" cy="860425"/>
            </a:xfrm>
            <a:custGeom>
              <a:avLst/>
              <a:gdLst/>
              <a:ahLst/>
              <a:cxnLst/>
              <a:rect l="l" t="t" r="r" b="b"/>
              <a:pathLst>
                <a:path w="1845310" h="860425">
                  <a:moveTo>
                    <a:pt x="0" y="860284"/>
                  </a:moveTo>
                  <a:lnTo>
                    <a:pt x="1845211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9305" y="3398190"/>
              <a:ext cx="0" cy="190500"/>
            </a:xfrm>
            <a:custGeom>
              <a:avLst/>
              <a:gdLst/>
              <a:ahLst/>
              <a:cxnLst/>
              <a:rect l="l" t="t" r="r" b="b"/>
              <a:pathLst>
                <a:path h="190500">
                  <a:moveTo>
                    <a:pt x="0" y="190145"/>
                  </a:moveTo>
                  <a:lnTo>
                    <a:pt x="1" y="0"/>
                  </a:lnTo>
                </a:path>
              </a:pathLst>
            </a:custGeom>
            <a:ln w="25400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4111" y="3306098"/>
              <a:ext cx="1850389" cy="800735"/>
            </a:xfrm>
            <a:custGeom>
              <a:avLst/>
              <a:gdLst/>
              <a:ahLst/>
              <a:cxnLst/>
              <a:rect l="l" t="t" r="r" b="b"/>
              <a:pathLst>
                <a:path w="1850390" h="800735">
                  <a:moveTo>
                    <a:pt x="1850300" y="800431"/>
                  </a:moveTo>
                  <a:lnTo>
                    <a:pt x="0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8945" y="2173935"/>
              <a:ext cx="2193925" cy="610235"/>
            </a:xfrm>
            <a:custGeom>
              <a:avLst/>
              <a:gdLst/>
              <a:ahLst/>
              <a:cxnLst/>
              <a:rect l="l" t="t" r="r" b="b"/>
              <a:pathLst>
                <a:path w="2193925" h="610235">
                  <a:moveTo>
                    <a:pt x="2193671" y="2"/>
                  </a:moveTo>
                  <a:lnTo>
                    <a:pt x="2193670" y="81068"/>
                  </a:lnTo>
                  <a:lnTo>
                    <a:pt x="2193670" y="153913"/>
                  </a:lnTo>
                  <a:lnTo>
                    <a:pt x="2193669" y="215629"/>
                  </a:lnTo>
                  <a:lnTo>
                    <a:pt x="2193667" y="263311"/>
                  </a:lnTo>
                  <a:lnTo>
                    <a:pt x="2193664" y="304945"/>
                  </a:lnTo>
                  <a:lnTo>
                    <a:pt x="1058014" y="304943"/>
                  </a:lnTo>
                  <a:lnTo>
                    <a:pt x="1058012" y="315836"/>
                  </a:lnTo>
                  <a:lnTo>
                    <a:pt x="1058009" y="394258"/>
                  </a:lnTo>
                  <a:lnTo>
                    <a:pt x="1058007" y="455975"/>
                  </a:lnTo>
                  <a:lnTo>
                    <a:pt x="1058007" y="528820"/>
                  </a:lnTo>
                  <a:lnTo>
                    <a:pt x="1058007" y="609886"/>
                  </a:lnTo>
                  <a:lnTo>
                    <a:pt x="1058006" y="528820"/>
                  </a:lnTo>
                  <a:lnTo>
                    <a:pt x="1058006" y="455975"/>
                  </a:lnTo>
                  <a:lnTo>
                    <a:pt x="1058005" y="394258"/>
                  </a:lnTo>
                  <a:lnTo>
                    <a:pt x="1058003" y="346576"/>
                  </a:lnTo>
                  <a:lnTo>
                    <a:pt x="1058000" y="304943"/>
                  </a:lnTo>
                  <a:lnTo>
                    <a:pt x="7" y="304943"/>
                  </a:lnTo>
                  <a:lnTo>
                    <a:pt x="5" y="294050"/>
                  </a:lnTo>
                  <a:lnTo>
                    <a:pt x="3" y="263309"/>
                  </a:lnTo>
                  <a:lnTo>
                    <a:pt x="2" y="215627"/>
                  </a:lnTo>
                  <a:lnTo>
                    <a:pt x="0" y="153910"/>
                  </a:lnTo>
                  <a:lnTo>
                    <a:pt x="0" y="81065"/>
                  </a:lnTo>
                  <a:lnTo>
                    <a:pt x="0" y="0"/>
                  </a:lnTo>
                </a:path>
              </a:pathLst>
            </a:custGeom>
            <a:ln w="8255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6954" y="2783820"/>
              <a:ext cx="2444750" cy="0"/>
            </a:xfrm>
            <a:custGeom>
              <a:avLst/>
              <a:gdLst/>
              <a:ahLst/>
              <a:cxnLst/>
              <a:rect l="l" t="t" r="r" b="b"/>
              <a:pathLst>
                <a:path w="2444750">
                  <a:moveTo>
                    <a:pt x="0" y="0"/>
                  </a:moveTo>
                  <a:lnTo>
                    <a:pt x="2444257" y="1"/>
                  </a:lnTo>
                </a:path>
              </a:pathLst>
            </a:custGeom>
            <a:ln w="8890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33639" y="220980"/>
            <a:ext cx="82073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0" dirty="0">
                <a:solidFill>
                  <a:srgbClr val="232F3E"/>
                </a:solidFill>
                <a:latin typeface="Tahoma"/>
                <a:cs typeface="Tahoma"/>
              </a:rPr>
              <a:t>Session’s </a:t>
            </a:r>
            <a:r>
              <a:rPr sz="3200" b="1" spc="-165" dirty="0">
                <a:solidFill>
                  <a:srgbClr val="232F3E"/>
                </a:solidFill>
                <a:latin typeface="Tahoma"/>
                <a:cs typeface="Tahoma"/>
              </a:rPr>
              <a:t>Focus </a:t>
            </a:r>
            <a:r>
              <a:rPr sz="3200" b="1" spc="-440" dirty="0">
                <a:solidFill>
                  <a:srgbClr val="232F3E"/>
                </a:solidFill>
                <a:latin typeface="Tahoma"/>
                <a:cs typeface="Tahoma"/>
              </a:rPr>
              <a:t>– </a:t>
            </a:r>
            <a:r>
              <a:rPr sz="3200" b="1" spc="-120" dirty="0">
                <a:solidFill>
                  <a:srgbClr val="232F3E"/>
                </a:solidFill>
                <a:latin typeface="Tahoma"/>
                <a:cs typeface="Tahoma"/>
              </a:rPr>
              <a:t>Working </a:t>
            </a:r>
            <a:r>
              <a:rPr sz="3200" b="1" spc="-315" dirty="0">
                <a:solidFill>
                  <a:srgbClr val="232F3E"/>
                </a:solidFill>
                <a:latin typeface="Tahoma"/>
                <a:cs typeface="Tahoma"/>
              </a:rPr>
              <a:t>In </a:t>
            </a:r>
            <a:r>
              <a:rPr sz="3200" b="1" spc="-125" dirty="0">
                <a:solidFill>
                  <a:srgbClr val="232F3E"/>
                </a:solidFill>
                <a:latin typeface="Tahoma"/>
                <a:cs typeface="Tahoma"/>
              </a:rPr>
              <a:t>The </a:t>
            </a:r>
            <a:r>
              <a:rPr sz="3200" b="1" spc="-155" dirty="0">
                <a:solidFill>
                  <a:srgbClr val="232F3E"/>
                </a:solidFill>
                <a:latin typeface="Tahoma"/>
                <a:cs typeface="Tahoma"/>
              </a:rPr>
              <a:t>Data</a:t>
            </a:r>
            <a:r>
              <a:rPr sz="3200" b="1" spc="-110" dirty="0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sz="3200" b="1" spc="-145" dirty="0">
                <a:solidFill>
                  <a:srgbClr val="232F3E"/>
                </a:solidFill>
                <a:latin typeface="Tahoma"/>
                <a:cs typeface="Tahoma"/>
              </a:rPr>
              <a:t>Lake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9911" y="2102611"/>
            <a:ext cx="180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232F3E"/>
                </a:solidFill>
                <a:latin typeface="Century Gothic"/>
                <a:cs typeface="Century Gothic"/>
              </a:rPr>
              <a:t>Catalog </a:t>
            </a:r>
            <a:r>
              <a:rPr sz="1800" spc="-4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800" spc="5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110" dirty="0">
                <a:solidFill>
                  <a:srgbClr val="232F3E"/>
                </a:solidFill>
                <a:latin typeface="Century Gothic"/>
                <a:cs typeface="Century Gothic"/>
              </a:rPr>
              <a:t>Search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11328" y="2181569"/>
            <a:ext cx="2716530" cy="602615"/>
          </a:xfrm>
          <a:custGeom>
            <a:avLst/>
            <a:gdLst/>
            <a:ahLst/>
            <a:cxnLst/>
            <a:rect l="l" t="t" r="r" b="b"/>
            <a:pathLst>
              <a:path w="2716529" h="602614">
                <a:moveTo>
                  <a:pt x="2716475" y="3"/>
                </a:moveTo>
                <a:lnTo>
                  <a:pt x="2716474" y="80053"/>
                </a:lnTo>
                <a:lnTo>
                  <a:pt x="2716474" y="151986"/>
                </a:lnTo>
                <a:lnTo>
                  <a:pt x="2716473" y="212930"/>
                </a:lnTo>
                <a:lnTo>
                  <a:pt x="2716471" y="260015"/>
                </a:lnTo>
                <a:lnTo>
                  <a:pt x="2716469" y="301128"/>
                </a:lnTo>
                <a:lnTo>
                  <a:pt x="1310161" y="301125"/>
                </a:lnTo>
                <a:lnTo>
                  <a:pt x="1310159" y="311881"/>
                </a:lnTo>
                <a:lnTo>
                  <a:pt x="1310157" y="389322"/>
                </a:lnTo>
                <a:lnTo>
                  <a:pt x="1310156" y="450266"/>
                </a:lnTo>
                <a:lnTo>
                  <a:pt x="1310156" y="522199"/>
                </a:lnTo>
                <a:lnTo>
                  <a:pt x="1310156" y="602250"/>
                </a:lnTo>
                <a:lnTo>
                  <a:pt x="1310155" y="522199"/>
                </a:lnTo>
                <a:lnTo>
                  <a:pt x="1310155" y="450266"/>
                </a:lnTo>
                <a:lnTo>
                  <a:pt x="1310154" y="389322"/>
                </a:lnTo>
                <a:lnTo>
                  <a:pt x="1310152" y="342237"/>
                </a:lnTo>
                <a:lnTo>
                  <a:pt x="1310150" y="301125"/>
                </a:lnTo>
                <a:lnTo>
                  <a:pt x="5" y="301125"/>
                </a:lnTo>
                <a:lnTo>
                  <a:pt x="4" y="290368"/>
                </a:lnTo>
                <a:lnTo>
                  <a:pt x="2" y="260012"/>
                </a:lnTo>
                <a:lnTo>
                  <a:pt x="1" y="212927"/>
                </a:lnTo>
                <a:lnTo>
                  <a:pt x="0" y="151983"/>
                </a:lnTo>
                <a:lnTo>
                  <a:pt x="0" y="80050"/>
                </a:lnTo>
                <a:lnTo>
                  <a:pt x="0" y="0"/>
                </a:lnTo>
              </a:path>
            </a:pathLst>
          </a:custGeom>
          <a:ln w="825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00173" y="2078228"/>
            <a:ext cx="2537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232F3E"/>
                </a:solidFill>
                <a:latin typeface="Century Gothic"/>
                <a:cs typeface="Century Gothic"/>
              </a:rPr>
              <a:t>Access </a:t>
            </a:r>
            <a:r>
              <a:rPr sz="1800" spc="-45" dirty="0">
                <a:solidFill>
                  <a:srgbClr val="232F3E"/>
                </a:solidFill>
                <a:latin typeface="Century Gothic"/>
                <a:cs typeface="Century Gothic"/>
              </a:rPr>
              <a:t>&amp; </a:t>
            </a:r>
            <a:r>
              <a:rPr sz="1800" spc="15" dirty="0">
                <a:solidFill>
                  <a:srgbClr val="232F3E"/>
                </a:solidFill>
                <a:latin typeface="Century Gothic"/>
                <a:cs typeface="Century Gothic"/>
              </a:rPr>
              <a:t>User</a:t>
            </a:r>
            <a:r>
              <a:rPr sz="1800" spc="9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65" dirty="0">
                <a:solidFill>
                  <a:srgbClr val="232F3E"/>
                </a:solidFill>
                <a:latin typeface="Century Gothic"/>
                <a:cs typeface="Century Gothic"/>
              </a:rPr>
              <a:t>Interfaces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093" y="2734200"/>
            <a:ext cx="11812270" cy="3067685"/>
            <a:chOff x="126093" y="2734200"/>
            <a:chExt cx="11812270" cy="3067685"/>
          </a:xfrm>
        </p:grpSpPr>
        <p:sp>
          <p:nvSpPr>
            <p:cNvPr id="14" name="object 14"/>
            <p:cNvSpPr/>
            <p:nvPr/>
          </p:nvSpPr>
          <p:spPr>
            <a:xfrm>
              <a:off x="6862768" y="2778650"/>
              <a:ext cx="1459230" cy="5715"/>
            </a:xfrm>
            <a:custGeom>
              <a:avLst/>
              <a:gdLst/>
              <a:ahLst/>
              <a:cxnLst/>
              <a:rect l="l" t="t" r="r" b="b"/>
              <a:pathLst>
                <a:path w="1459229" h="5714">
                  <a:moveTo>
                    <a:pt x="1458716" y="5168"/>
                  </a:moveTo>
                  <a:lnTo>
                    <a:pt x="0" y="0"/>
                  </a:lnTo>
                </a:path>
              </a:pathLst>
            </a:custGeom>
            <a:ln w="889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085" y="3217087"/>
              <a:ext cx="5407660" cy="2585085"/>
            </a:xfrm>
            <a:custGeom>
              <a:avLst/>
              <a:gdLst/>
              <a:ahLst/>
              <a:cxnLst/>
              <a:rect l="l" t="t" r="r" b="b"/>
              <a:pathLst>
                <a:path w="5407660" h="2585085">
                  <a:moveTo>
                    <a:pt x="38100" y="2413050"/>
                  </a:moveTo>
                  <a:lnTo>
                    <a:pt x="36601" y="2405646"/>
                  </a:lnTo>
                  <a:lnTo>
                    <a:pt x="32524" y="2399588"/>
                  </a:lnTo>
                  <a:lnTo>
                    <a:pt x="26466" y="2395499"/>
                  </a:lnTo>
                  <a:lnTo>
                    <a:pt x="19050" y="2394000"/>
                  </a:lnTo>
                  <a:lnTo>
                    <a:pt x="11633" y="2395499"/>
                  </a:lnTo>
                  <a:lnTo>
                    <a:pt x="5575" y="2399588"/>
                  </a:lnTo>
                  <a:lnTo>
                    <a:pt x="1498" y="2405646"/>
                  </a:lnTo>
                  <a:lnTo>
                    <a:pt x="0" y="2413050"/>
                  </a:lnTo>
                  <a:lnTo>
                    <a:pt x="0" y="2527350"/>
                  </a:lnTo>
                  <a:lnTo>
                    <a:pt x="1498" y="2534767"/>
                  </a:lnTo>
                  <a:lnTo>
                    <a:pt x="5575" y="2540825"/>
                  </a:lnTo>
                  <a:lnTo>
                    <a:pt x="11633" y="2544915"/>
                  </a:lnTo>
                  <a:lnTo>
                    <a:pt x="19050" y="2546400"/>
                  </a:lnTo>
                  <a:lnTo>
                    <a:pt x="26466" y="2544915"/>
                  </a:lnTo>
                  <a:lnTo>
                    <a:pt x="32524" y="2540825"/>
                  </a:lnTo>
                  <a:lnTo>
                    <a:pt x="36601" y="2534767"/>
                  </a:lnTo>
                  <a:lnTo>
                    <a:pt x="38100" y="2527350"/>
                  </a:lnTo>
                  <a:lnTo>
                    <a:pt x="38100" y="2413050"/>
                  </a:lnTo>
                  <a:close/>
                </a:path>
                <a:path w="5407660" h="2585085">
                  <a:moveTo>
                    <a:pt x="38100" y="2146350"/>
                  </a:moveTo>
                  <a:lnTo>
                    <a:pt x="36601" y="2138946"/>
                  </a:lnTo>
                  <a:lnTo>
                    <a:pt x="32524" y="2132888"/>
                  </a:lnTo>
                  <a:lnTo>
                    <a:pt x="26466" y="2128799"/>
                  </a:lnTo>
                  <a:lnTo>
                    <a:pt x="19050" y="2127300"/>
                  </a:lnTo>
                  <a:lnTo>
                    <a:pt x="11633" y="2128799"/>
                  </a:lnTo>
                  <a:lnTo>
                    <a:pt x="5575" y="2132888"/>
                  </a:lnTo>
                  <a:lnTo>
                    <a:pt x="1498" y="2138946"/>
                  </a:lnTo>
                  <a:lnTo>
                    <a:pt x="0" y="2146350"/>
                  </a:lnTo>
                  <a:lnTo>
                    <a:pt x="0" y="2260650"/>
                  </a:lnTo>
                  <a:lnTo>
                    <a:pt x="1498" y="2268067"/>
                  </a:lnTo>
                  <a:lnTo>
                    <a:pt x="5575" y="2274125"/>
                  </a:lnTo>
                  <a:lnTo>
                    <a:pt x="11633" y="2278215"/>
                  </a:lnTo>
                  <a:lnTo>
                    <a:pt x="19050" y="2279700"/>
                  </a:lnTo>
                  <a:lnTo>
                    <a:pt x="26466" y="2278215"/>
                  </a:lnTo>
                  <a:lnTo>
                    <a:pt x="32524" y="2274125"/>
                  </a:lnTo>
                  <a:lnTo>
                    <a:pt x="36601" y="2268067"/>
                  </a:lnTo>
                  <a:lnTo>
                    <a:pt x="38100" y="2260650"/>
                  </a:lnTo>
                  <a:lnTo>
                    <a:pt x="38100" y="2146350"/>
                  </a:lnTo>
                  <a:close/>
                </a:path>
                <a:path w="5407660" h="2585085">
                  <a:moveTo>
                    <a:pt x="38100" y="1879650"/>
                  </a:moveTo>
                  <a:lnTo>
                    <a:pt x="36601" y="1872246"/>
                  </a:lnTo>
                  <a:lnTo>
                    <a:pt x="32524" y="1866188"/>
                  </a:lnTo>
                  <a:lnTo>
                    <a:pt x="26466" y="1862099"/>
                  </a:lnTo>
                  <a:lnTo>
                    <a:pt x="19050" y="1860600"/>
                  </a:lnTo>
                  <a:lnTo>
                    <a:pt x="11633" y="1862099"/>
                  </a:lnTo>
                  <a:lnTo>
                    <a:pt x="5575" y="1866188"/>
                  </a:lnTo>
                  <a:lnTo>
                    <a:pt x="1498" y="1872246"/>
                  </a:lnTo>
                  <a:lnTo>
                    <a:pt x="0" y="1879650"/>
                  </a:lnTo>
                  <a:lnTo>
                    <a:pt x="0" y="1993950"/>
                  </a:lnTo>
                  <a:lnTo>
                    <a:pt x="1498" y="2001367"/>
                  </a:lnTo>
                  <a:lnTo>
                    <a:pt x="5575" y="2007425"/>
                  </a:lnTo>
                  <a:lnTo>
                    <a:pt x="11633" y="2011514"/>
                  </a:lnTo>
                  <a:lnTo>
                    <a:pt x="19050" y="2013000"/>
                  </a:lnTo>
                  <a:lnTo>
                    <a:pt x="26466" y="2011514"/>
                  </a:lnTo>
                  <a:lnTo>
                    <a:pt x="32524" y="2007425"/>
                  </a:lnTo>
                  <a:lnTo>
                    <a:pt x="36601" y="2001367"/>
                  </a:lnTo>
                  <a:lnTo>
                    <a:pt x="38100" y="1993950"/>
                  </a:lnTo>
                  <a:lnTo>
                    <a:pt x="38100" y="1879650"/>
                  </a:lnTo>
                  <a:close/>
                </a:path>
                <a:path w="5407660" h="2585085">
                  <a:moveTo>
                    <a:pt x="38100" y="1612950"/>
                  </a:moveTo>
                  <a:lnTo>
                    <a:pt x="36601" y="1605546"/>
                  </a:lnTo>
                  <a:lnTo>
                    <a:pt x="32524" y="1599488"/>
                  </a:lnTo>
                  <a:lnTo>
                    <a:pt x="26466" y="1595399"/>
                  </a:lnTo>
                  <a:lnTo>
                    <a:pt x="19050" y="1593900"/>
                  </a:lnTo>
                  <a:lnTo>
                    <a:pt x="11633" y="1595399"/>
                  </a:lnTo>
                  <a:lnTo>
                    <a:pt x="5575" y="1599488"/>
                  </a:lnTo>
                  <a:lnTo>
                    <a:pt x="1498" y="1605546"/>
                  </a:lnTo>
                  <a:lnTo>
                    <a:pt x="0" y="1612950"/>
                  </a:lnTo>
                  <a:lnTo>
                    <a:pt x="0" y="1727250"/>
                  </a:lnTo>
                  <a:lnTo>
                    <a:pt x="1498" y="1734667"/>
                  </a:lnTo>
                  <a:lnTo>
                    <a:pt x="5575" y="1740725"/>
                  </a:lnTo>
                  <a:lnTo>
                    <a:pt x="11633" y="1744814"/>
                  </a:lnTo>
                  <a:lnTo>
                    <a:pt x="19050" y="1746300"/>
                  </a:lnTo>
                  <a:lnTo>
                    <a:pt x="26466" y="1744814"/>
                  </a:lnTo>
                  <a:lnTo>
                    <a:pt x="32524" y="1740725"/>
                  </a:lnTo>
                  <a:lnTo>
                    <a:pt x="36601" y="1734667"/>
                  </a:lnTo>
                  <a:lnTo>
                    <a:pt x="38100" y="1727250"/>
                  </a:lnTo>
                  <a:lnTo>
                    <a:pt x="38100" y="1612950"/>
                  </a:lnTo>
                  <a:close/>
                </a:path>
                <a:path w="5407660" h="2585085">
                  <a:moveTo>
                    <a:pt x="38100" y="1346250"/>
                  </a:moveTo>
                  <a:lnTo>
                    <a:pt x="36601" y="1338846"/>
                  </a:lnTo>
                  <a:lnTo>
                    <a:pt x="32524" y="1332788"/>
                  </a:lnTo>
                  <a:lnTo>
                    <a:pt x="26466" y="1328699"/>
                  </a:lnTo>
                  <a:lnTo>
                    <a:pt x="19050" y="1327200"/>
                  </a:lnTo>
                  <a:lnTo>
                    <a:pt x="11633" y="1328699"/>
                  </a:lnTo>
                  <a:lnTo>
                    <a:pt x="5575" y="1332788"/>
                  </a:lnTo>
                  <a:lnTo>
                    <a:pt x="1498" y="1338846"/>
                  </a:lnTo>
                  <a:lnTo>
                    <a:pt x="0" y="1346250"/>
                  </a:lnTo>
                  <a:lnTo>
                    <a:pt x="0" y="1460550"/>
                  </a:lnTo>
                  <a:lnTo>
                    <a:pt x="1498" y="1467967"/>
                  </a:lnTo>
                  <a:lnTo>
                    <a:pt x="5575" y="1474025"/>
                  </a:lnTo>
                  <a:lnTo>
                    <a:pt x="11633" y="1478114"/>
                  </a:lnTo>
                  <a:lnTo>
                    <a:pt x="19050" y="1479600"/>
                  </a:lnTo>
                  <a:lnTo>
                    <a:pt x="26466" y="1478114"/>
                  </a:lnTo>
                  <a:lnTo>
                    <a:pt x="32524" y="1474025"/>
                  </a:lnTo>
                  <a:lnTo>
                    <a:pt x="36601" y="1467967"/>
                  </a:lnTo>
                  <a:lnTo>
                    <a:pt x="38100" y="1460550"/>
                  </a:lnTo>
                  <a:lnTo>
                    <a:pt x="38100" y="1346250"/>
                  </a:lnTo>
                  <a:close/>
                </a:path>
                <a:path w="5407660" h="2585085">
                  <a:moveTo>
                    <a:pt x="38100" y="1079550"/>
                  </a:moveTo>
                  <a:lnTo>
                    <a:pt x="36601" y="1072146"/>
                  </a:lnTo>
                  <a:lnTo>
                    <a:pt x="32524" y="1066088"/>
                  </a:lnTo>
                  <a:lnTo>
                    <a:pt x="26466" y="1061999"/>
                  </a:lnTo>
                  <a:lnTo>
                    <a:pt x="19050" y="1060500"/>
                  </a:lnTo>
                  <a:lnTo>
                    <a:pt x="11633" y="1061999"/>
                  </a:lnTo>
                  <a:lnTo>
                    <a:pt x="5575" y="1066088"/>
                  </a:lnTo>
                  <a:lnTo>
                    <a:pt x="1498" y="1072146"/>
                  </a:lnTo>
                  <a:lnTo>
                    <a:pt x="0" y="1079550"/>
                  </a:lnTo>
                  <a:lnTo>
                    <a:pt x="0" y="1193850"/>
                  </a:lnTo>
                  <a:lnTo>
                    <a:pt x="1498" y="1201267"/>
                  </a:lnTo>
                  <a:lnTo>
                    <a:pt x="5575" y="1207325"/>
                  </a:lnTo>
                  <a:lnTo>
                    <a:pt x="11633" y="1211414"/>
                  </a:lnTo>
                  <a:lnTo>
                    <a:pt x="19050" y="1212900"/>
                  </a:lnTo>
                  <a:lnTo>
                    <a:pt x="26466" y="1211414"/>
                  </a:lnTo>
                  <a:lnTo>
                    <a:pt x="32524" y="1207325"/>
                  </a:lnTo>
                  <a:lnTo>
                    <a:pt x="36601" y="1201267"/>
                  </a:lnTo>
                  <a:lnTo>
                    <a:pt x="38100" y="1193850"/>
                  </a:lnTo>
                  <a:lnTo>
                    <a:pt x="38100" y="1079550"/>
                  </a:lnTo>
                  <a:close/>
                </a:path>
                <a:path w="5407660" h="2585085">
                  <a:moveTo>
                    <a:pt x="38100" y="812850"/>
                  </a:moveTo>
                  <a:lnTo>
                    <a:pt x="36601" y="805446"/>
                  </a:lnTo>
                  <a:lnTo>
                    <a:pt x="32524" y="799388"/>
                  </a:lnTo>
                  <a:lnTo>
                    <a:pt x="26466" y="795299"/>
                  </a:lnTo>
                  <a:lnTo>
                    <a:pt x="19050" y="793800"/>
                  </a:lnTo>
                  <a:lnTo>
                    <a:pt x="11633" y="795299"/>
                  </a:lnTo>
                  <a:lnTo>
                    <a:pt x="5575" y="799388"/>
                  </a:lnTo>
                  <a:lnTo>
                    <a:pt x="1498" y="805446"/>
                  </a:lnTo>
                  <a:lnTo>
                    <a:pt x="0" y="812850"/>
                  </a:lnTo>
                  <a:lnTo>
                    <a:pt x="0" y="927150"/>
                  </a:lnTo>
                  <a:lnTo>
                    <a:pt x="1498" y="934567"/>
                  </a:lnTo>
                  <a:lnTo>
                    <a:pt x="5575" y="940625"/>
                  </a:lnTo>
                  <a:lnTo>
                    <a:pt x="11633" y="944714"/>
                  </a:lnTo>
                  <a:lnTo>
                    <a:pt x="19050" y="946200"/>
                  </a:lnTo>
                  <a:lnTo>
                    <a:pt x="26466" y="944714"/>
                  </a:lnTo>
                  <a:lnTo>
                    <a:pt x="32524" y="940625"/>
                  </a:lnTo>
                  <a:lnTo>
                    <a:pt x="36601" y="934567"/>
                  </a:lnTo>
                  <a:lnTo>
                    <a:pt x="38100" y="927150"/>
                  </a:lnTo>
                  <a:lnTo>
                    <a:pt x="38100" y="812850"/>
                  </a:lnTo>
                  <a:close/>
                </a:path>
                <a:path w="5407660" h="2585085">
                  <a:moveTo>
                    <a:pt x="38100" y="546150"/>
                  </a:moveTo>
                  <a:lnTo>
                    <a:pt x="36601" y="538746"/>
                  </a:lnTo>
                  <a:lnTo>
                    <a:pt x="32524" y="532688"/>
                  </a:lnTo>
                  <a:lnTo>
                    <a:pt x="26466" y="528599"/>
                  </a:lnTo>
                  <a:lnTo>
                    <a:pt x="19050" y="527100"/>
                  </a:lnTo>
                  <a:lnTo>
                    <a:pt x="11633" y="528599"/>
                  </a:lnTo>
                  <a:lnTo>
                    <a:pt x="5575" y="532688"/>
                  </a:lnTo>
                  <a:lnTo>
                    <a:pt x="1498" y="538746"/>
                  </a:lnTo>
                  <a:lnTo>
                    <a:pt x="0" y="546150"/>
                  </a:lnTo>
                  <a:lnTo>
                    <a:pt x="0" y="660450"/>
                  </a:lnTo>
                  <a:lnTo>
                    <a:pt x="1498" y="667867"/>
                  </a:lnTo>
                  <a:lnTo>
                    <a:pt x="5575" y="673925"/>
                  </a:lnTo>
                  <a:lnTo>
                    <a:pt x="11633" y="678014"/>
                  </a:lnTo>
                  <a:lnTo>
                    <a:pt x="19050" y="679500"/>
                  </a:lnTo>
                  <a:lnTo>
                    <a:pt x="26466" y="678014"/>
                  </a:lnTo>
                  <a:lnTo>
                    <a:pt x="32524" y="673925"/>
                  </a:lnTo>
                  <a:lnTo>
                    <a:pt x="36601" y="667867"/>
                  </a:lnTo>
                  <a:lnTo>
                    <a:pt x="38100" y="660450"/>
                  </a:lnTo>
                  <a:lnTo>
                    <a:pt x="38100" y="546150"/>
                  </a:lnTo>
                  <a:close/>
                </a:path>
                <a:path w="5407660" h="2585085">
                  <a:moveTo>
                    <a:pt x="38100" y="279450"/>
                  </a:moveTo>
                  <a:lnTo>
                    <a:pt x="36601" y="272046"/>
                  </a:lnTo>
                  <a:lnTo>
                    <a:pt x="32524" y="265988"/>
                  </a:lnTo>
                  <a:lnTo>
                    <a:pt x="26466" y="261899"/>
                  </a:lnTo>
                  <a:lnTo>
                    <a:pt x="19050" y="260400"/>
                  </a:lnTo>
                  <a:lnTo>
                    <a:pt x="11633" y="261899"/>
                  </a:lnTo>
                  <a:lnTo>
                    <a:pt x="5575" y="265988"/>
                  </a:lnTo>
                  <a:lnTo>
                    <a:pt x="1498" y="272046"/>
                  </a:lnTo>
                  <a:lnTo>
                    <a:pt x="0" y="279450"/>
                  </a:lnTo>
                  <a:lnTo>
                    <a:pt x="0" y="393750"/>
                  </a:lnTo>
                  <a:lnTo>
                    <a:pt x="1498" y="401167"/>
                  </a:lnTo>
                  <a:lnTo>
                    <a:pt x="5575" y="407225"/>
                  </a:lnTo>
                  <a:lnTo>
                    <a:pt x="11633" y="411314"/>
                  </a:lnTo>
                  <a:lnTo>
                    <a:pt x="19050" y="412800"/>
                  </a:lnTo>
                  <a:lnTo>
                    <a:pt x="26466" y="411314"/>
                  </a:lnTo>
                  <a:lnTo>
                    <a:pt x="32524" y="407225"/>
                  </a:lnTo>
                  <a:lnTo>
                    <a:pt x="36601" y="401167"/>
                  </a:lnTo>
                  <a:lnTo>
                    <a:pt x="38100" y="393750"/>
                  </a:lnTo>
                  <a:lnTo>
                    <a:pt x="38100" y="279450"/>
                  </a:lnTo>
                  <a:close/>
                </a:path>
                <a:path w="5407660" h="2585085">
                  <a:moveTo>
                    <a:pt x="44386" y="19050"/>
                  </a:moveTo>
                  <a:lnTo>
                    <a:pt x="42887" y="11633"/>
                  </a:lnTo>
                  <a:lnTo>
                    <a:pt x="38811" y="5575"/>
                  </a:lnTo>
                  <a:lnTo>
                    <a:pt x="32753" y="1498"/>
                  </a:lnTo>
                  <a:lnTo>
                    <a:pt x="25336" y="0"/>
                  </a:lnTo>
                  <a:lnTo>
                    <a:pt x="0" y="0"/>
                  </a:lnTo>
                  <a:lnTo>
                    <a:pt x="0" y="127050"/>
                  </a:lnTo>
                  <a:lnTo>
                    <a:pt x="1498" y="134467"/>
                  </a:lnTo>
                  <a:lnTo>
                    <a:pt x="5575" y="140525"/>
                  </a:lnTo>
                  <a:lnTo>
                    <a:pt x="11633" y="144614"/>
                  </a:lnTo>
                  <a:lnTo>
                    <a:pt x="19050" y="146100"/>
                  </a:lnTo>
                  <a:lnTo>
                    <a:pt x="26466" y="144614"/>
                  </a:lnTo>
                  <a:lnTo>
                    <a:pt x="32524" y="140525"/>
                  </a:lnTo>
                  <a:lnTo>
                    <a:pt x="36601" y="134467"/>
                  </a:lnTo>
                  <a:lnTo>
                    <a:pt x="38100" y="127050"/>
                  </a:lnTo>
                  <a:lnTo>
                    <a:pt x="38100" y="38100"/>
                  </a:lnTo>
                  <a:lnTo>
                    <a:pt x="38100" y="32994"/>
                  </a:lnTo>
                  <a:lnTo>
                    <a:pt x="38811" y="32512"/>
                  </a:lnTo>
                  <a:lnTo>
                    <a:pt x="42887" y="26466"/>
                  </a:lnTo>
                  <a:lnTo>
                    <a:pt x="44386" y="19050"/>
                  </a:lnTo>
                  <a:close/>
                </a:path>
                <a:path w="5407660" h="2585085">
                  <a:moveTo>
                    <a:pt x="178396" y="2565450"/>
                  </a:moveTo>
                  <a:lnTo>
                    <a:pt x="176898" y="2558046"/>
                  </a:lnTo>
                  <a:lnTo>
                    <a:pt x="172821" y="2551988"/>
                  </a:lnTo>
                  <a:lnTo>
                    <a:pt x="166763" y="2547899"/>
                  </a:lnTo>
                  <a:lnTo>
                    <a:pt x="159346" y="2546400"/>
                  </a:lnTo>
                  <a:lnTo>
                    <a:pt x="45046" y="2546400"/>
                  </a:lnTo>
                  <a:lnTo>
                    <a:pt x="37630" y="2547899"/>
                  </a:lnTo>
                  <a:lnTo>
                    <a:pt x="31572" y="2551988"/>
                  </a:lnTo>
                  <a:lnTo>
                    <a:pt x="27495" y="2558046"/>
                  </a:lnTo>
                  <a:lnTo>
                    <a:pt x="25996" y="2565450"/>
                  </a:lnTo>
                  <a:lnTo>
                    <a:pt x="27495" y="2572867"/>
                  </a:lnTo>
                  <a:lnTo>
                    <a:pt x="31572" y="2578925"/>
                  </a:lnTo>
                  <a:lnTo>
                    <a:pt x="37630" y="2583015"/>
                  </a:lnTo>
                  <a:lnTo>
                    <a:pt x="45046" y="2584500"/>
                  </a:lnTo>
                  <a:lnTo>
                    <a:pt x="159346" y="2584500"/>
                  </a:lnTo>
                  <a:lnTo>
                    <a:pt x="166763" y="2583015"/>
                  </a:lnTo>
                  <a:lnTo>
                    <a:pt x="172821" y="2578925"/>
                  </a:lnTo>
                  <a:lnTo>
                    <a:pt x="176898" y="2572867"/>
                  </a:lnTo>
                  <a:lnTo>
                    <a:pt x="178396" y="2565450"/>
                  </a:lnTo>
                  <a:close/>
                </a:path>
                <a:path w="5407660" h="2585085">
                  <a:moveTo>
                    <a:pt x="311086" y="19050"/>
                  </a:moveTo>
                  <a:lnTo>
                    <a:pt x="309587" y="11633"/>
                  </a:lnTo>
                  <a:lnTo>
                    <a:pt x="305511" y="5575"/>
                  </a:lnTo>
                  <a:lnTo>
                    <a:pt x="299453" y="1498"/>
                  </a:lnTo>
                  <a:lnTo>
                    <a:pt x="292036" y="0"/>
                  </a:lnTo>
                  <a:lnTo>
                    <a:pt x="177736" y="0"/>
                  </a:lnTo>
                  <a:lnTo>
                    <a:pt x="170319" y="1498"/>
                  </a:lnTo>
                  <a:lnTo>
                    <a:pt x="164274" y="5575"/>
                  </a:lnTo>
                  <a:lnTo>
                    <a:pt x="160185" y="11633"/>
                  </a:lnTo>
                  <a:lnTo>
                    <a:pt x="158686" y="19050"/>
                  </a:lnTo>
                  <a:lnTo>
                    <a:pt x="160185" y="26466"/>
                  </a:lnTo>
                  <a:lnTo>
                    <a:pt x="164274" y="32512"/>
                  </a:lnTo>
                  <a:lnTo>
                    <a:pt x="170319" y="36601"/>
                  </a:lnTo>
                  <a:lnTo>
                    <a:pt x="177736" y="38100"/>
                  </a:lnTo>
                  <a:lnTo>
                    <a:pt x="292036" y="38100"/>
                  </a:lnTo>
                  <a:lnTo>
                    <a:pt x="299453" y="36601"/>
                  </a:lnTo>
                  <a:lnTo>
                    <a:pt x="305511" y="32512"/>
                  </a:lnTo>
                  <a:lnTo>
                    <a:pt x="309587" y="26466"/>
                  </a:lnTo>
                  <a:lnTo>
                    <a:pt x="311086" y="19050"/>
                  </a:lnTo>
                  <a:close/>
                </a:path>
                <a:path w="5407660" h="2585085">
                  <a:moveTo>
                    <a:pt x="445096" y="2565450"/>
                  </a:moveTo>
                  <a:lnTo>
                    <a:pt x="443598" y="2558046"/>
                  </a:lnTo>
                  <a:lnTo>
                    <a:pt x="439521" y="2551988"/>
                  </a:lnTo>
                  <a:lnTo>
                    <a:pt x="433463" y="2547899"/>
                  </a:lnTo>
                  <a:lnTo>
                    <a:pt x="426046" y="2546400"/>
                  </a:lnTo>
                  <a:lnTo>
                    <a:pt x="311746" y="2546400"/>
                  </a:lnTo>
                  <a:lnTo>
                    <a:pt x="304330" y="2547899"/>
                  </a:lnTo>
                  <a:lnTo>
                    <a:pt x="298272" y="2551988"/>
                  </a:lnTo>
                  <a:lnTo>
                    <a:pt x="294195" y="2558046"/>
                  </a:lnTo>
                  <a:lnTo>
                    <a:pt x="292696" y="2565450"/>
                  </a:lnTo>
                  <a:lnTo>
                    <a:pt x="294195" y="2572867"/>
                  </a:lnTo>
                  <a:lnTo>
                    <a:pt x="298272" y="2578925"/>
                  </a:lnTo>
                  <a:lnTo>
                    <a:pt x="304330" y="2583015"/>
                  </a:lnTo>
                  <a:lnTo>
                    <a:pt x="311746" y="2584500"/>
                  </a:lnTo>
                  <a:lnTo>
                    <a:pt x="426046" y="2584500"/>
                  </a:lnTo>
                  <a:lnTo>
                    <a:pt x="433463" y="2583015"/>
                  </a:lnTo>
                  <a:lnTo>
                    <a:pt x="439521" y="2578925"/>
                  </a:lnTo>
                  <a:lnTo>
                    <a:pt x="443598" y="2572867"/>
                  </a:lnTo>
                  <a:lnTo>
                    <a:pt x="445096" y="2565450"/>
                  </a:lnTo>
                  <a:close/>
                </a:path>
                <a:path w="5407660" h="2585085">
                  <a:moveTo>
                    <a:pt x="577786" y="19050"/>
                  </a:moveTo>
                  <a:lnTo>
                    <a:pt x="576287" y="11633"/>
                  </a:lnTo>
                  <a:lnTo>
                    <a:pt x="572211" y="5575"/>
                  </a:lnTo>
                  <a:lnTo>
                    <a:pt x="566153" y="1498"/>
                  </a:lnTo>
                  <a:lnTo>
                    <a:pt x="558736" y="0"/>
                  </a:lnTo>
                  <a:lnTo>
                    <a:pt x="444436" y="0"/>
                  </a:lnTo>
                  <a:lnTo>
                    <a:pt x="437019" y="1498"/>
                  </a:lnTo>
                  <a:lnTo>
                    <a:pt x="430974" y="5575"/>
                  </a:lnTo>
                  <a:lnTo>
                    <a:pt x="426885" y="11633"/>
                  </a:lnTo>
                  <a:lnTo>
                    <a:pt x="425386" y="19050"/>
                  </a:lnTo>
                  <a:lnTo>
                    <a:pt x="426885" y="26466"/>
                  </a:lnTo>
                  <a:lnTo>
                    <a:pt x="430974" y="32512"/>
                  </a:lnTo>
                  <a:lnTo>
                    <a:pt x="437019" y="36601"/>
                  </a:lnTo>
                  <a:lnTo>
                    <a:pt x="444436" y="38100"/>
                  </a:lnTo>
                  <a:lnTo>
                    <a:pt x="558736" y="38100"/>
                  </a:lnTo>
                  <a:lnTo>
                    <a:pt x="566153" y="36601"/>
                  </a:lnTo>
                  <a:lnTo>
                    <a:pt x="572211" y="32512"/>
                  </a:lnTo>
                  <a:lnTo>
                    <a:pt x="576287" y="26466"/>
                  </a:lnTo>
                  <a:lnTo>
                    <a:pt x="577786" y="19050"/>
                  </a:lnTo>
                  <a:close/>
                </a:path>
                <a:path w="5407660" h="2585085">
                  <a:moveTo>
                    <a:pt x="711796" y="2565450"/>
                  </a:moveTo>
                  <a:lnTo>
                    <a:pt x="710298" y="2558046"/>
                  </a:lnTo>
                  <a:lnTo>
                    <a:pt x="706221" y="2551988"/>
                  </a:lnTo>
                  <a:lnTo>
                    <a:pt x="700163" y="2547899"/>
                  </a:lnTo>
                  <a:lnTo>
                    <a:pt x="692746" y="2546400"/>
                  </a:lnTo>
                  <a:lnTo>
                    <a:pt x="578446" y="2546400"/>
                  </a:lnTo>
                  <a:lnTo>
                    <a:pt x="571030" y="2547899"/>
                  </a:lnTo>
                  <a:lnTo>
                    <a:pt x="564972" y="2551988"/>
                  </a:lnTo>
                  <a:lnTo>
                    <a:pt x="560895" y="2558046"/>
                  </a:lnTo>
                  <a:lnTo>
                    <a:pt x="559396" y="2565450"/>
                  </a:lnTo>
                  <a:lnTo>
                    <a:pt x="560895" y="2572867"/>
                  </a:lnTo>
                  <a:lnTo>
                    <a:pt x="564972" y="2578925"/>
                  </a:lnTo>
                  <a:lnTo>
                    <a:pt x="571030" y="2583015"/>
                  </a:lnTo>
                  <a:lnTo>
                    <a:pt x="578446" y="2584500"/>
                  </a:lnTo>
                  <a:lnTo>
                    <a:pt x="692746" y="2584500"/>
                  </a:lnTo>
                  <a:lnTo>
                    <a:pt x="700163" y="2583015"/>
                  </a:lnTo>
                  <a:lnTo>
                    <a:pt x="706221" y="2578925"/>
                  </a:lnTo>
                  <a:lnTo>
                    <a:pt x="710298" y="2572867"/>
                  </a:lnTo>
                  <a:lnTo>
                    <a:pt x="711796" y="2565450"/>
                  </a:lnTo>
                  <a:close/>
                </a:path>
                <a:path w="5407660" h="2585085">
                  <a:moveTo>
                    <a:pt x="844486" y="19050"/>
                  </a:moveTo>
                  <a:lnTo>
                    <a:pt x="842987" y="11633"/>
                  </a:lnTo>
                  <a:lnTo>
                    <a:pt x="838911" y="5575"/>
                  </a:lnTo>
                  <a:lnTo>
                    <a:pt x="832853" y="1498"/>
                  </a:lnTo>
                  <a:lnTo>
                    <a:pt x="825436" y="0"/>
                  </a:lnTo>
                  <a:lnTo>
                    <a:pt x="711136" y="0"/>
                  </a:lnTo>
                  <a:lnTo>
                    <a:pt x="703719" y="1498"/>
                  </a:lnTo>
                  <a:lnTo>
                    <a:pt x="697674" y="5575"/>
                  </a:lnTo>
                  <a:lnTo>
                    <a:pt x="693585" y="11633"/>
                  </a:lnTo>
                  <a:lnTo>
                    <a:pt x="692086" y="19050"/>
                  </a:lnTo>
                  <a:lnTo>
                    <a:pt x="693585" y="26466"/>
                  </a:lnTo>
                  <a:lnTo>
                    <a:pt x="697674" y="32512"/>
                  </a:lnTo>
                  <a:lnTo>
                    <a:pt x="703719" y="36601"/>
                  </a:lnTo>
                  <a:lnTo>
                    <a:pt x="711136" y="38100"/>
                  </a:lnTo>
                  <a:lnTo>
                    <a:pt x="825436" y="38100"/>
                  </a:lnTo>
                  <a:lnTo>
                    <a:pt x="832853" y="36601"/>
                  </a:lnTo>
                  <a:lnTo>
                    <a:pt x="838911" y="32512"/>
                  </a:lnTo>
                  <a:lnTo>
                    <a:pt x="842987" y="26466"/>
                  </a:lnTo>
                  <a:lnTo>
                    <a:pt x="844486" y="19050"/>
                  </a:lnTo>
                  <a:close/>
                </a:path>
                <a:path w="5407660" h="2585085">
                  <a:moveTo>
                    <a:pt x="978496" y="2565450"/>
                  </a:moveTo>
                  <a:lnTo>
                    <a:pt x="976998" y="2558046"/>
                  </a:lnTo>
                  <a:lnTo>
                    <a:pt x="972921" y="2551988"/>
                  </a:lnTo>
                  <a:lnTo>
                    <a:pt x="966863" y="2547899"/>
                  </a:lnTo>
                  <a:lnTo>
                    <a:pt x="959446" y="2546400"/>
                  </a:lnTo>
                  <a:lnTo>
                    <a:pt x="845146" y="2546400"/>
                  </a:lnTo>
                  <a:lnTo>
                    <a:pt x="837730" y="2547899"/>
                  </a:lnTo>
                  <a:lnTo>
                    <a:pt x="831672" y="2551988"/>
                  </a:lnTo>
                  <a:lnTo>
                    <a:pt x="827595" y="2558046"/>
                  </a:lnTo>
                  <a:lnTo>
                    <a:pt x="826096" y="2565450"/>
                  </a:lnTo>
                  <a:lnTo>
                    <a:pt x="827595" y="2572867"/>
                  </a:lnTo>
                  <a:lnTo>
                    <a:pt x="831672" y="2578925"/>
                  </a:lnTo>
                  <a:lnTo>
                    <a:pt x="837730" y="2583015"/>
                  </a:lnTo>
                  <a:lnTo>
                    <a:pt x="845146" y="2584500"/>
                  </a:lnTo>
                  <a:lnTo>
                    <a:pt x="959446" y="2584500"/>
                  </a:lnTo>
                  <a:lnTo>
                    <a:pt x="966863" y="2583015"/>
                  </a:lnTo>
                  <a:lnTo>
                    <a:pt x="972921" y="2578925"/>
                  </a:lnTo>
                  <a:lnTo>
                    <a:pt x="976998" y="2572867"/>
                  </a:lnTo>
                  <a:lnTo>
                    <a:pt x="978496" y="2565450"/>
                  </a:lnTo>
                  <a:close/>
                </a:path>
                <a:path w="5407660" h="2585085">
                  <a:moveTo>
                    <a:pt x="1111186" y="19050"/>
                  </a:moveTo>
                  <a:lnTo>
                    <a:pt x="1109687" y="11633"/>
                  </a:lnTo>
                  <a:lnTo>
                    <a:pt x="1105611" y="5575"/>
                  </a:lnTo>
                  <a:lnTo>
                    <a:pt x="1099553" y="1498"/>
                  </a:lnTo>
                  <a:lnTo>
                    <a:pt x="1092136" y="0"/>
                  </a:lnTo>
                  <a:lnTo>
                    <a:pt x="977836" y="0"/>
                  </a:lnTo>
                  <a:lnTo>
                    <a:pt x="970419" y="1498"/>
                  </a:lnTo>
                  <a:lnTo>
                    <a:pt x="964374" y="5575"/>
                  </a:lnTo>
                  <a:lnTo>
                    <a:pt x="960285" y="11633"/>
                  </a:lnTo>
                  <a:lnTo>
                    <a:pt x="958786" y="19050"/>
                  </a:lnTo>
                  <a:lnTo>
                    <a:pt x="960285" y="26466"/>
                  </a:lnTo>
                  <a:lnTo>
                    <a:pt x="964374" y="32512"/>
                  </a:lnTo>
                  <a:lnTo>
                    <a:pt x="970419" y="36601"/>
                  </a:lnTo>
                  <a:lnTo>
                    <a:pt x="977836" y="38100"/>
                  </a:lnTo>
                  <a:lnTo>
                    <a:pt x="1092136" y="38100"/>
                  </a:lnTo>
                  <a:lnTo>
                    <a:pt x="1099553" y="36601"/>
                  </a:lnTo>
                  <a:lnTo>
                    <a:pt x="1105611" y="32512"/>
                  </a:lnTo>
                  <a:lnTo>
                    <a:pt x="1109687" y="26466"/>
                  </a:lnTo>
                  <a:lnTo>
                    <a:pt x="1111186" y="19050"/>
                  </a:lnTo>
                  <a:close/>
                </a:path>
                <a:path w="5407660" h="2585085">
                  <a:moveTo>
                    <a:pt x="1245196" y="2565450"/>
                  </a:moveTo>
                  <a:lnTo>
                    <a:pt x="1243698" y="2558046"/>
                  </a:lnTo>
                  <a:lnTo>
                    <a:pt x="1239621" y="2551988"/>
                  </a:lnTo>
                  <a:lnTo>
                    <a:pt x="1233563" y="2547899"/>
                  </a:lnTo>
                  <a:lnTo>
                    <a:pt x="1226146" y="2546400"/>
                  </a:lnTo>
                  <a:lnTo>
                    <a:pt x="1111846" y="2546400"/>
                  </a:lnTo>
                  <a:lnTo>
                    <a:pt x="1104430" y="2547899"/>
                  </a:lnTo>
                  <a:lnTo>
                    <a:pt x="1098372" y="2551988"/>
                  </a:lnTo>
                  <a:lnTo>
                    <a:pt x="1094295" y="2558046"/>
                  </a:lnTo>
                  <a:lnTo>
                    <a:pt x="1092796" y="2565450"/>
                  </a:lnTo>
                  <a:lnTo>
                    <a:pt x="1094295" y="2572867"/>
                  </a:lnTo>
                  <a:lnTo>
                    <a:pt x="1098372" y="2578925"/>
                  </a:lnTo>
                  <a:lnTo>
                    <a:pt x="1104430" y="2583015"/>
                  </a:lnTo>
                  <a:lnTo>
                    <a:pt x="1111846" y="2584500"/>
                  </a:lnTo>
                  <a:lnTo>
                    <a:pt x="1226146" y="2584500"/>
                  </a:lnTo>
                  <a:lnTo>
                    <a:pt x="1233563" y="2583015"/>
                  </a:lnTo>
                  <a:lnTo>
                    <a:pt x="1239621" y="2578925"/>
                  </a:lnTo>
                  <a:lnTo>
                    <a:pt x="1243698" y="2572867"/>
                  </a:lnTo>
                  <a:lnTo>
                    <a:pt x="1245196" y="2565450"/>
                  </a:lnTo>
                  <a:close/>
                </a:path>
                <a:path w="5407660" h="2585085">
                  <a:moveTo>
                    <a:pt x="1377886" y="19050"/>
                  </a:moveTo>
                  <a:lnTo>
                    <a:pt x="1376400" y="11633"/>
                  </a:lnTo>
                  <a:lnTo>
                    <a:pt x="1372311" y="5575"/>
                  </a:lnTo>
                  <a:lnTo>
                    <a:pt x="1366253" y="1498"/>
                  </a:lnTo>
                  <a:lnTo>
                    <a:pt x="1358836" y="0"/>
                  </a:lnTo>
                  <a:lnTo>
                    <a:pt x="1244536" y="0"/>
                  </a:lnTo>
                  <a:lnTo>
                    <a:pt x="1237132" y="1498"/>
                  </a:lnTo>
                  <a:lnTo>
                    <a:pt x="1231074" y="5575"/>
                  </a:lnTo>
                  <a:lnTo>
                    <a:pt x="1226985" y="11633"/>
                  </a:lnTo>
                  <a:lnTo>
                    <a:pt x="1225486" y="19050"/>
                  </a:lnTo>
                  <a:lnTo>
                    <a:pt x="1226985" y="26466"/>
                  </a:lnTo>
                  <a:lnTo>
                    <a:pt x="1231074" y="32512"/>
                  </a:lnTo>
                  <a:lnTo>
                    <a:pt x="1237132" y="36601"/>
                  </a:lnTo>
                  <a:lnTo>
                    <a:pt x="1244536" y="38100"/>
                  </a:lnTo>
                  <a:lnTo>
                    <a:pt x="1358836" y="38100"/>
                  </a:lnTo>
                  <a:lnTo>
                    <a:pt x="1366253" y="36601"/>
                  </a:lnTo>
                  <a:lnTo>
                    <a:pt x="1372311" y="32512"/>
                  </a:lnTo>
                  <a:lnTo>
                    <a:pt x="1376400" y="26466"/>
                  </a:lnTo>
                  <a:lnTo>
                    <a:pt x="1377886" y="19050"/>
                  </a:lnTo>
                  <a:close/>
                </a:path>
                <a:path w="5407660" h="2585085">
                  <a:moveTo>
                    <a:pt x="1511896" y="2565450"/>
                  </a:moveTo>
                  <a:lnTo>
                    <a:pt x="1510398" y="2558046"/>
                  </a:lnTo>
                  <a:lnTo>
                    <a:pt x="1506321" y="2551988"/>
                  </a:lnTo>
                  <a:lnTo>
                    <a:pt x="1500263" y="2547899"/>
                  </a:lnTo>
                  <a:lnTo>
                    <a:pt x="1492846" y="2546400"/>
                  </a:lnTo>
                  <a:lnTo>
                    <a:pt x="1378546" y="2546400"/>
                  </a:lnTo>
                  <a:lnTo>
                    <a:pt x="1371130" y="2547899"/>
                  </a:lnTo>
                  <a:lnTo>
                    <a:pt x="1365072" y="2551988"/>
                  </a:lnTo>
                  <a:lnTo>
                    <a:pt x="1360995" y="2558046"/>
                  </a:lnTo>
                  <a:lnTo>
                    <a:pt x="1359496" y="2565450"/>
                  </a:lnTo>
                  <a:lnTo>
                    <a:pt x="1360995" y="2572867"/>
                  </a:lnTo>
                  <a:lnTo>
                    <a:pt x="1365072" y="2578925"/>
                  </a:lnTo>
                  <a:lnTo>
                    <a:pt x="1371130" y="2583015"/>
                  </a:lnTo>
                  <a:lnTo>
                    <a:pt x="1378546" y="2584500"/>
                  </a:lnTo>
                  <a:lnTo>
                    <a:pt x="1492846" y="2584500"/>
                  </a:lnTo>
                  <a:lnTo>
                    <a:pt x="1500263" y="2583015"/>
                  </a:lnTo>
                  <a:lnTo>
                    <a:pt x="1506321" y="2578925"/>
                  </a:lnTo>
                  <a:lnTo>
                    <a:pt x="1510398" y="2572867"/>
                  </a:lnTo>
                  <a:lnTo>
                    <a:pt x="1511896" y="2565450"/>
                  </a:lnTo>
                  <a:close/>
                </a:path>
                <a:path w="5407660" h="2585085">
                  <a:moveTo>
                    <a:pt x="1644586" y="19050"/>
                  </a:moveTo>
                  <a:lnTo>
                    <a:pt x="1643100" y="11633"/>
                  </a:lnTo>
                  <a:lnTo>
                    <a:pt x="1639011" y="5575"/>
                  </a:lnTo>
                  <a:lnTo>
                    <a:pt x="1632953" y="1498"/>
                  </a:lnTo>
                  <a:lnTo>
                    <a:pt x="1625536" y="0"/>
                  </a:lnTo>
                  <a:lnTo>
                    <a:pt x="1511236" y="0"/>
                  </a:lnTo>
                  <a:lnTo>
                    <a:pt x="1503832" y="1498"/>
                  </a:lnTo>
                  <a:lnTo>
                    <a:pt x="1497774" y="5575"/>
                  </a:lnTo>
                  <a:lnTo>
                    <a:pt x="1493685" y="11633"/>
                  </a:lnTo>
                  <a:lnTo>
                    <a:pt x="1492186" y="19050"/>
                  </a:lnTo>
                  <a:lnTo>
                    <a:pt x="1493685" y="26466"/>
                  </a:lnTo>
                  <a:lnTo>
                    <a:pt x="1497774" y="32512"/>
                  </a:lnTo>
                  <a:lnTo>
                    <a:pt x="1503832" y="36601"/>
                  </a:lnTo>
                  <a:lnTo>
                    <a:pt x="1511236" y="38100"/>
                  </a:lnTo>
                  <a:lnTo>
                    <a:pt x="1625536" y="38100"/>
                  </a:lnTo>
                  <a:lnTo>
                    <a:pt x="1632953" y="36601"/>
                  </a:lnTo>
                  <a:lnTo>
                    <a:pt x="1639011" y="32512"/>
                  </a:lnTo>
                  <a:lnTo>
                    <a:pt x="1643100" y="26466"/>
                  </a:lnTo>
                  <a:lnTo>
                    <a:pt x="1644586" y="19050"/>
                  </a:lnTo>
                  <a:close/>
                </a:path>
                <a:path w="5407660" h="2585085">
                  <a:moveTo>
                    <a:pt x="1778596" y="2565450"/>
                  </a:moveTo>
                  <a:lnTo>
                    <a:pt x="1777098" y="2558046"/>
                  </a:lnTo>
                  <a:lnTo>
                    <a:pt x="1773021" y="2551988"/>
                  </a:lnTo>
                  <a:lnTo>
                    <a:pt x="1766963" y="2547899"/>
                  </a:lnTo>
                  <a:lnTo>
                    <a:pt x="1759546" y="2546400"/>
                  </a:lnTo>
                  <a:lnTo>
                    <a:pt x="1645246" y="2546400"/>
                  </a:lnTo>
                  <a:lnTo>
                    <a:pt x="1637830" y="2547899"/>
                  </a:lnTo>
                  <a:lnTo>
                    <a:pt x="1631772" y="2551988"/>
                  </a:lnTo>
                  <a:lnTo>
                    <a:pt x="1627695" y="2558046"/>
                  </a:lnTo>
                  <a:lnTo>
                    <a:pt x="1626196" y="2565450"/>
                  </a:lnTo>
                  <a:lnTo>
                    <a:pt x="1627695" y="2572867"/>
                  </a:lnTo>
                  <a:lnTo>
                    <a:pt x="1631772" y="2578925"/>
                  </a:lnTo>
                  <a:lnTo>
                    <a:pt x="1637830" y="2583015"/>
                  </a:lnTo>
                  <a:lnTo>
                    <a:pt x="1645246" y="2584500"/>
                  </a:lnTo>
                  <a:lnTo>
                    <a:pt x="1759546" y="2584500"/>
                  </a:lnTo>
                  <a:lnTo>
                    <a:pt x="1766963" y="2583015"/>
                  </a:lnTo>
                  <a:lnTo>
                    <a:pt x="1773021" y="2578925"/>
                  </a:lnTo>
                  <a:lnTo>
                    <a:pt x="1777098" y="2572867"/>
                  </a:lnTo>
                  <a:lnTo>
                    <a:pt x="1778596" y="2565450"/>
                  </a:lnTo>
                  <a:close/>
                </a:path>
                <a:path w="5407660" h="2585085">
                  <a:moveTo>
                    <a:pt x="1911286" y="19050"/>
                  </a:moveTo>
                  <a:lnTo>
                    <a:pt x="1909800" y="11633"/>
                  </a:lnTo>
                  <a:lnTo>
                    <a:pt x="1905711" y="5575"/>
                  </a:lnTo>
                  <a:lnTo>
                    <a:pt x="1899653" y="1498"/>
                  </a:lnTo>
                  <a:lnTo>
                    <a:pt x="1892236" y="0"/>
                  </a:lnTo>
                  <a:lnTo>
                    <a:pt x="1777936" y="0"/>
                  </a:lnTo>
                  <a:lnTo>
                    <a:pt x="1770532" y="1498"/>
                  </a:lnTo>
                  <a:lnTo>
                    <a:pt x="1764474" y="5575"/>
                  </a:lnTo>
                  <a:lnTo>
                    <a:pt x="1760385" y="11633"/>
                  </a:lnTo>
                  <a:lnTo>
                    <a:pt x="1758886" y="19050"/>
                  </a:lnTo>
                  <a:lnTo>
                    <a:pt x="1760385" y="26466"/>
                  </a:lnTo>
                  <a:lnTo>
                    <a:pt x="1764474" y="32512"/>
                  </a:lnTo>
                  <a:lnTo>
                    <a:pt x="1770532" y="36601"/>
                  </a:lnTo>
                  <a:lnTo>
                    <a:pt x="1777936" y="38100"/>
                  </a:lnTo>
                  <a:lnTo>
                    <a:pt x="1892236" y="38100"/>
                  </a:lnTo>
                  <a:lnTo>
                    <a:pt x="1899653" y="36601"/>
                  </a:lnTo>
                  <a:lnTo>
                    <a:pt x="1905711" y="32512"/>
                  </a:lnTo>
                  <a:lnTo>
                    <a:pt x="1909800" y="26466"/>
                  </a:lnTo>
                  <a:lnTo>
                    <a:pt x="1911286" y="19050"/>
                  </a:lnTo>
                  <a:close/>
                </a:path>
                <a:path w="5407660" h="2585085">
                  <a:moveTo>
                    <a:pt x="2045296" y="2565450"/>
                  </a:moveTo>
                  <a:lnTo>
                    <a:pt x="2043798" y="2558046"/>
                  </a:lnTo>
                  <a:lnTo>
                    <a:pt x="2039721" y="2551988"/>
                  </a:lnTo>
                  <a:lnTo>
                    <a:pt x="2033663" y="2547899"/>
                  </a:lnTo>
                  <a:lnTo>
                    <a:pt x="2026246" y="2546400"/>
                  </a:lnTo>
                  <a:lnTo>
                    <a:pt x="1911946" y="2546400"/>
                  </a:lnTo>
                  <a:lnTo>
                    <a:pt x="1904530" y="2547899"/>
                  </a:lnTo>
                  <a:lnTo>
                    <a:pt x="1898472" y="2551988"/>
                  </a:lnTo>
                  <a:lnTo>
                    <a:pt x="1894395" y="2558046"/>
                  </a:lnTo>
                  <a:lnTo>
                    <a:pt x="1892896" y="2565450"/>
                  </a:lnTo>
                  <a:lnTo>
                    <a:pt x="1894395" y="2572867"/>
                  </a:lnTo>
                  <a:lnTo>
                    <a:pt x="1898472" y="2578925"/>
                  </a:lnTo>
                  <a:lnTo>
                    <a:pt x="1904530" y="2583015"/>
                  </a:lnTo>
                  <a:lnTo>
                    <a:pt x="1911946" y="2584500"/>
                  </a:lnTo>
                  <a:lnTo>
                    <a:pt x="2026246" y="2584500"/>
                  </a:lnTo>
                  <a:lnTo>
                    <a:pt x="2033663" y="2583015"/>
                  </a:lnTo>
                  <a:lnTo>
                    <a:pt x="2039721" y="2578925"/>
                  </a:lnTo>
                  <a:lnTo>
                    <a:pt x="2043798" y="2572867"/>
                  </a:lnTo>
                  <a:lnTo>
                    <a:pt x="2045296" y="2565450"/>
                  </a:lnTo>
                  <a:close/>
                </a:path>
                <a:path w="5407660" h="2585085">
                  <a:moveTo>
                    <a:pt x="2177986" y="19050"/>
                  </a:moveTo>
                  <a:lnTo>
                    <a:pt x="2176500" y="11633"/>
                  </a:lnTo>
                  <a:lnTo>
                    <a:pt x="2172411" y="5575"/>
                  </a:lnTo>
                  <a:lnTo>
                    <a:pt x="2166353" y="1498"/>
                  </a:lnTo>
                  <a:lnTo>
                    <a:pt x="2158936" y="0"/>
                  </a:lnTo>
                  <a:lnTo>
                    <a:pt x="2044636" y="0"/>
                  </a:lnTo>
                  <a:lnTo>
                    <a:pt x="2037232" y="1498"/>
                  </a:lnTo>
                  <a:lnTo>
                    <a:pt x="2031174" y="5575"/>
                  </a:lnTo>
                  <a:lnTo>
                    <a:pt x="2027085" y="11633"/>
                  </a:lnTo>
                  <a:lnTo>
                    <a:pt x="2025586" y="19050"/>
                  </a:lnTo>
                  <a:lnTo>
                    <a:pt x="2027085" y="26466"/>
                  </a:lnTo>
                  <a:lnTo>
                    <a:pt x="2031174" y="32512"/>
                  </a:lnTo>
                  <a:lnTo>
                    <a:pt x="2037232" y="36601"/>
                  </a:lnTo>
                  <a:lnTo>
                    <a:pt x="2044636" y="38100"/>
                  </a:lnTo>
                  <a:lnTo>
                    <a:pt x="2158936" y="38100"/>
                  </a:lnTo>
                  <a:lnTo>
                    <a:pt x="2166353" y="36601"/>
                  </a:lnTo>
                  <a:lnTo>
                    <a:pt x="2172411" y="32512"/>
                  </a:lnTo>
                  <a:lnTo>
                    <a:pt x="2176500" y="26466"/>
                  </a:lnTo>
                  <a:lnTo>
                    <a:pt x="2177986" y="19050"/>
                  </a:lnTo>
                  <a:close/>
                </a:path>
                <a:path w="5407660" h="2585085">
                  <a:moveTo>
                    <a:pt x="2311997" y="2565450"/>
                  </a:moveTo>
                  <a:lnTo>
                    <a:pt x="2310498" y="2558046"/>
                  </a:lnTo>
                  <a:lnTo>
                    <a:pt x="2306421" y="2551988"/>
                  </a:lnTo>
                  <a:lnTo>
                    <a:pt x="2300363" y="2547899"/>
                  </a:lnTo>
                  <a:lnTo>
                    <a:pt x="2292947" y="2546400"/>
                  </a:lnTo>
                  <a:lnTo>
                    <a:pt x="2178647" y="2546400"/>
                  </a:lnTo>
                  <a:lnTo>
                    <a:pt x="2171230" y="2547899"/>
                  </a:lnTo>
                  <a:lnTo>
                    <a:pt x="2165172" y="2551988"/>
                  </a:lnTo>
                  <a:lnTo>
                    <a:pt x="2161095" y="2558046"/>
                  </a:lnTo>
                  <a:lnTo>
                    <a:pt x="2159597" y="2565450"/>
                  </a:lnTo>
                  <a:lnTo>
                    <a:pt x="2161095" y="2572867"/>
                  </a:lnTo>
                  <a:lnTo>
                    <a:pt x="2165172" y="2578925"/>
                  </a:lnTo>
                  <a:lnTo>
                    <a:pt x="2171230" y="2583015"/>
                  </a:lnTo>
                  <a:lnTo>
                    <a:pt x="2178647" y="2584500"/>
                  </a:lnTo>
                  <a:lnTo>
                    <a:pt x="2292947" y="2584500"/>
                  </a:lnTo>
                  <a:lnTo>
                    <a:pt x="2300363" y="2583015"/>
                  </a:lnTo>
                  <a:lnTo>
                    <a:pt x="2306421" y="2578925"/>
                  </a:lnTo>
                  <a:lnTo>
                    <a:pt x="2310498" y="2572867"/>
                  </a:lnTo>
                  <a:lnTo>
                    <a:pt x="2311997" y="2565450"/>
                  </a:lnTo>
                  <a:close/>
                </a:path>
                <a:path w="5407660" h="2585085">
                  <a:moveTo>
                    <a:pt x="2444686" y="19050"/>
                  </a:moveTo>
                  <a:lnTo>
                    <a:pt x="2443200" y="11633"/>
                  </a:lnTo>
                  <a:lnTo>
                    <a:pt x="2439111" y="5575"/>
                  </a:lnTo>
                  <a:lnTo>
                    <a:pt x="2433053" y="1498"/>
                  </a:lnTo>
                  <a:lnTo>
                    <a:pt x="2425636" y="0"/>
                  </a:lnTo>
                  <a:lnTo>
                    <a:pt x="2311336" y="0"/>
                  </a:lnTo>
                  <a:lnTo>
                    <a:pt x="2303932" y="1498"/>
                  </a:lnTo>
                  <a:lnTo>
                    <a:pt x="2297874" y="5575"/>
                  </a:lnTo>
                  <a:lnTo>
                    <a:pt x="2293785" y="11633"/>
                  </a:lnTo>
                  <a:lnTo>
                    <a:pt x="2292286" y="19050"/>
                  </a:lnTo>
                  <a:lnTo>
                    <a:pt x="2293785" y="26466"/>
                  </a:lnTo>
                  <a:lnTo>
                    <a:pt x="2297874" y="32512"/>
                  </a:lnTo>
                  <a:lnTo>
                    <a:pt x="2303932" y="36601"/>
                  </a:lnTo>
                  <a:lnTo>
                    <a:pt x="2311336" y="38100"/>
                  </a:lnTo>
                  <a:lnTo>
                    <a:pt x="2425636" y="38100"/>
                  </a:lnTo>
                  <a:lnTo>
                    <a:pt x="2433053" y="36601"/>
                  </a:lnTo>
                  <a:lnTo>
                    <a:pt x="2439111" y="32512"/>
                  </a:lnTo>
                  <a:lnTo>
                    <a:pt x="2443200" y="26466"/>
                  </a:lnTo>
                  <a:lnTo>
                    <a:pt x="2444686" y="19050"/>
                  </a:lnTo>
                  <a:close/>
                </a:path>
                <a:path w="5407660" h="2585085">
                  <a:moveTo>
                    <a:pt x="2578697" y="2565450"/>
                  </a:moveTo>
                  <a:lnTo>
                    <a:pt x="2577198" y="2558046"/>
                  </a:lnTo>
                  <a:lnTo>
                    <a:pt x="2573121" y="2551988"/>
                  </a:lnTo>
                  <a:lnTo>
                    <a:pt x="2567063" y="2547899"/>
                  </a:lnTo>
                  <a:lnTo>
                    <a:pt x="2559647" y="2546400"/>
                  </a:lnTo>
                  <a:lnTo>
                    <a:pt x="2445347" y="2546400"/>
                  </a:lnTo>
                  <a:lnTo>
                    <a:pt x="2437930" y="2547899"/>
                  </a:lnTo>
                  <a:lnTo>
                    <a:pt x="2431872" y="2551988"/>
                  </a:lnTo>
                  <a:lnTo>
                    <a:pt x="2427795" y="2558046"/>
                  </a:lnTo>
                  <a:lnTo>
                    <a:pt x="2426297" y="2565450"/>
                  </a:lnTo>
                  <a:lnTo>
                    <a:pt x="2427795" y="2572867"/>
                  </a:lnTo>
                  <a:lnTo>
                    <a:pt x="2431872" y="2578925"/>
                  </a:lnTo>
                  <a:lnTo>
                    <a:pt x="2437930" y="2583015"/>
                  </a:lnTo>
                  <a:lnTo>
                    <a:pt x="2445347" y="2584500"/>
                  </a:lnTo>
                  <a:lnTo>
                    <a:pt x="2559647" y="2584500"/>
                  </a:lnTo>
                  <a:lnTo>
                    <a:pt x="2567063" y="2583015"/>
                  </a:lnTo>
                  <a:lnTo>
                    <a:pt x="2573121" y="2578925"/>
                  </a:lnTo>
                  <a:lnTo>
                    <a:pt x="2577198" y="2572867"/>
                  </a:lnTo>
                  <a:lnTo>
                    <a:pt x="2578697" y="2565450"/>
                  </a:lnTo>
                  <a:close/>
                </a:path>
                <a:path w="5407660" h="2585085">
                  <a:moveTo>
                    <a:pt x="2711386" y="19050"/>
                  </a:moveTo>
                  <a:lnTo>
                    <a:pt x="2709900" y="11633"/>
                  </a:lnTo>
                  <a:lnTo>
                    <a:pt x="2705811" y="5575"/>
                  </a:lnTo>
                  <a:lnTo>
                    <a:pt x="2699753" y="1498"/>
                  </a:lnTo>
                  <a:lnTo>
                    <a:pt x="2692336" y="0"/>
                  </a:lnTo>
                  <a:lnTo>
                    <a:pt x="2578036" y="0"/>
                  </a:lnTo>
                  <a:lnTo>
                    <a:pt x="2570632" y="1498"/>
                  </a:lnTo>
                  <a:lnTo>
                    <a:pt x="2564574" y="5575"/>
                  </a:lnTo>
                  <a:lnTo>
                    <a:pt x="2560485" y="11633"/>
                  </a:lnTo>
                  <a:lnTo>
                    <a:pt x="2558986" y="19050"/>
                  </a:lnTo>
                  <a:lnTo>
                    <a:pt x="2560485" y="26466"/>
                  </a:lnTo>
                  <a:lnTo>
                    <a:pt x="2564574" y="32512"/>
                  </a:lnTo>
                  <a:lnTo>
                    <a:pt x="2570632" y="36601"/>
                  </a:lnTo>
                  <a:lnTo>
                    <a:pt x="2578036" y="38100"/>
                  </a:lnTo>
                  <a:lnTo>
                    <a:pt x="2692336" y="38100"/>
                  </a:lnTo>
                  <a:lnTo>
                    <a:pt x="2699753" y="36601"/>
                  </a:lnTo>
                  <a:lnTo>
                    <a:pt x="2705811" y="32512"/>
                  </a:lnTo>
                  <a:lnTo>
                    <a:pt x="2709900" y="26466"/>
                  </a:lnTo>
                  <a:lnTo>
                    <a:pt x="2711386" y="19050"/>
                  </a:lnTo>
                  <a:close/>
                </a:path>
                <a:path w="5407660" h="2585085">
                  <a:moveTo>
                    <a:pt x="2845397" y="2565450"/>
                  </a:moveTo>
                  <a:lnTo>
                    <a:pt x="2843898" y="2558046"/>
                  </a:lnTo>
                  <a:lnTo>
                    <a:pt x="2839821" y="2551988"/>
                  </a:lnTo>
                  <a:lnTo>
                    <a:pt x="2833763" y="2547899"/>
                  </a:lnTo>
                  <a:lnTo>
                    <a:pt x="2826347" y="2546400"/>
                  </a:lnTo>
                  <a:lnTo>
                    <a:pt x="2712047" y="2546400"/>
                  </a:lnTo>
                  <a:lnTo>
                    <a:pt x="2704630" y="2547899"/>
                  </a:lnTo>
                  <a:lnTo>
                    <a:pt x="2698572" y="2551988"/>
                  </a:lnTo>
                  <a:lnTo>
                    <a:pt x="2694495" y="2558046"/>
                  </a:lnTo>
                  <a:lnTo>
                    <a:pt x="2692997" y="2565450"/>
                  </a:lnTo>
                  <a:lnTo>
                    <a:pt x="2694495" y="2572867"/>
                  </a:lnTo>
                  <a:lnTo>
                    <a:pt x="2698572" y="2578925"/>
                  </a:lnTo>
                  <a:lnTo>
                    <a:pt x="2704630" y="2583015"/>
                  </a:lnTo>
                  <a:lnTo>
                    <a:pt x="2712047" y="2584500"/>
                  </a:lnTo>
                  <a:lnTo>
                    <a:pt x="2826347" y="2584500"/>
                  </a:lnTo>
                  <a:lnTo>
                    <a:pt x="2833763" y="2583015"/>
                  </a:lnTo>
                  <a:lnTo>
                    <a:pt x="2839821" y="2578925"/>
                  </a:lnTo>
                  <a:lnTo>
                    <a:pt x="2843898" y="2572867"/>
                  </a:lnTo>
                  <a:lnTo>
                    <a:pt x="2845397" y="2565450"/>
                  </a:lnTo>
                  <a:close/>
                </a:path>
                <a:path w="5407660" h="2585085">
                  <a:moveTo>
                    <a:pt x="2978086" y="19050"/>
                  </a:moveTo>
                  <a:lnTo>
                    <a:pt x="2976600" y="11633"/>
                  </a:lnTo>
                  <a:lnTo>
                    <a:pt x="2972511" y="5575"/>
                  </a:lnTo>
                  <a:lnTo>
                    <a:pt x="2966453" y="1498"/>
                  </a:lnTo>
                  <a:lnTo>
                    <a:pt x="2959036" y="0"/>
                  </a:lnTo>
                  <a:lnTo>
                    <a:pt x="2844736" y="0"/>
                  </a:lnTo>
                  <a:lnTo>
                    <a:pt x="2837332" y="1498"/>
                  </a:lnTo>
                  <a:lnTo>
                    <a:pt x="2831274" y="5575"/>
                  </a:lnTo>
                  <a:lnTo>
                    <a:pt x="2827185" y="11633"/>
                  </a:lnTo>
                  <a:lnTo>
                    <a:pt x="2825686" y="19050"/>
                  </a:lnTo>
                  <a:lnTo>
                    <a:pt x="2827185" y="26466"/>
                  </a:lnTo>
                  <a:lnTo>
                    <a:pt x="2831274" y="32512"/>
                  </a:lnTo>
                  <a:lnTo>
                    <a:pt x="2837332" y="36601"/>
                  </a:lnTo>
                  <a:lnTo>
                    <a:pt x="2844736" y="38100"/>
                  </a:lnTo>
                  <a:lnTo>
                    <a:pt x="2959036" y="38100"/>
                  </a:lnTo>
                  <a:lnTo>
                    <a:pt x="2966453" y="36601"/>
                  </a:lnTo>
                  <a:lnTo>
                    <a:pt x="2972511" y="32512"/>
                  </a:lnTo>
                  <a:lnTo>
                    <a:pt x="2976600" y="26466"/>
                  </a:lnTo>
                  <a:lnTo>
                    <a:pt x="2978086" y="19050"/>
                  </a:lnTo>
                  <a:close/>
                </a:path>
                <a:path w="5407660" h="2585085">
                  <a:moveTo>
                    <a:pt x="3112097" y="2565450"/>
                  </a:moveTo>
                  <a:lnTo>
                    <a:pt x="3110598" y="2558046"/>
                  </a:lnTo>
                  <a:lnTo>
                    <a:pt x="3106521" y="2551988"/>
                  </a:lnTo>
                  <a:lnTo>
                    <a:pt x="3100463" y="2547899"/>
                  </a:lnTo>
                  <a:lnTo>
                    <a:pt x="3093047" y="2546400"/>
                  </a:lnTo>
                  <a:lnTo>
                    <a:pt x="2978747" y="2546400"/>
                  </a:lnTo>
                  <a:lnTo>
                    <a:pt x="2971330" y="2547899"/>
                  </a:lnTo>
                  <a:lnTo>
                    <a:pt x="2965272" y="2551988"/>
                  </a:lnTo>
                  <a:lnTo>
                    <a:pt x="2961195" y="2558046"/>
                  </a:lnTo>
                  <a:lnTo>
                    <a:pt x="2959697" y="2565450"/>
                  </a:lnTo>
                  <a:lnTo>
                    <a:pt x="2961195" y="2572867"/>
                  </a:lnTo>
                  <a:lnTo>
                    <a:pt x="2965272" y="2578925"/>
                  </a:lnTo>
                  <a:lnTo>
                    <a:pt x="2971330" y="2583015"/>
                  </a:lnTo>
                  <a:lnTo>
                    <a:pt x="2978747" y="2584500"/>
                  </a:lnTo>
                  <a:lnTo>
                    <a:pt x="3093047" y="2584500"/>
                  </a:lnTo>
                  <a:lnTo>
                    <a:pt x="3100463" y="2583015"/>
                  </a:lnTo>
                  <a:lnTo>
                    <a:pt x="3106521" y="2578925"/>
                  </a:lnTo>
                  <a:lnTo>
                    <a:pt x="3110598" y="2572867"/>
                  </a:lnTo>
                  <a:lnTo>
                    <a:pt x="3112097" y="2565450"/>
                  </a:lnTo>
                  <a:close/>
                </a:path>
                <a:path w="5407660" h="2585085">
                  <a:moveTo>
                    <a:pt x="3244786" y="19050"/>
                  </a:moveTo>
                  <a:lnTo>
                    <a:pt x="3243300" y="11633"/>
                  </a:lnTo>
                  <a:lnTo>
                    <a:pt x="3239211" y="5575"/>
                  </a:lnTo>
                  <a:lnTo>
                    <a:pt x="3233153" y="1498"/>
                  </a:lnTo>
                  <a:lnTo>
                    <a:pt x="3225736" y="0"/>
                  </a:lnTo>
                  <a:lnTo>
                    <a:pt x="3111436" y="0"/>
                  </a:lnTo>
                  <a:lnTo>
                    <a:pt x="3104032" y="1498"/>
                  </a:lnTo>
                  <a:lnTo>
                    <a:pt x="3097974" y="5575"/>
                  </a:lnTo>
                  <a:lnTo>
                    <a:pt x="3093885" y="11633"/>
                  </a:lnTo>
                  <a:lnTo>
                    <a:pt x="3092386" y="19050"/>
                  </a:lnTo>
                  <a:lnTo>
                    <a:pt x="3093885" y="26466"/>
                  </a:lnTo>
                  <a:lnTo>
                    <a:pt x="3097974" y="32512"/>
                  </a:lnTo>
                  <a:lnTo>
                    <a:pt x="3104032" y="36601"/>
                  </a:lnTo>
                  <a:lnTo>
                    <a:pt x="3111436" y="38100"/>
                  </a:lnTo>
                  <a:lnTo>
                    <a:pt x="3225736" y="38100"/>
                  </a:lnTo>
                  <a:lnTo>
                    <a:pt x="3233153" y="36601"/>
                  </a:lnTo>
                  <a:lnTo>
                    <a:pt x="3239211" y="32512"/>
                  </a:lnTo>
                  <a:lnTo>
                    <a:pt x="3243300" y="26466"/>
                  </a:lnTo>
                  <a:lnTo>
                    <a:pt x="3244786" y="19050"/>
                  </a:lnTo>
                  <a:close/>
                </a:path>
                <a:path w="5407660" h="2585085">
                  <a:moveTo>
                    <a:pt x="3378797" y="2565450"/>
                  </a:moveTo>
                  <a:lnTo>
                    <a:pt x="3377298" y="2558046"/>
                  </a:lnTo>
                  <a:lnTo>
                    <a:pt x="3373221" y="2551988"/>
                  </a:lnTo>
                  <a:lnTo>
                    <a:pt x="3367163" y="2547899"/>
                  </a:lnTo>
                  <a:lnTo>
                    <a:pt x="3359747" y="2546400"/>
                  </a:lnTo>
                  <a:lnTo>
                    <a:pt x="3245447" y="2546400"/>
                  </a:lnTo>
                  <a:lnTo>
                    <a:pt x="3238030" y="2547899"/>
                  </a:lnTo>
                  <a:lnTo>
                    <a:pt x="3231972" y="2551988"/>
                  </a:lnTo>
                  <a:lnTo>
                    <a:pt x="3227895" y="2558046"/>
                  </a:lnTo>
                  <a:lnTo>
                    <a:pt x="3226397" y="2565450"/>
                  </a:lnTo>
                  <a:lnTo>
                    <a:pt x="3227895" y="2572867"/>
                  </a:lnTo>
                  <a:lnTo>
                    <a:pt x="3231972" y="2578925"/>
                  </a:lnTo>
                  <a:lnTo>
                    <a:pt x="3238030" y="2583015"/>
                  </a:lnTo>
                  <a:lnTo>
                    <a:pt x="3245447" y="2584500"/>
                  </a:lnTo>
                  <a:lnTo>
                    <a:pt x="3359747" y="2584500"/>
                  </a:lnTo>
                  <a:lnTo>
                    <a:pt x="3367163" y="2583015"/>
                  </a:lnTo>
                  <a:lnTo>
                    <a:pt x="3373221" y="2578925"/>
                  </a:lnTo>
                  <a:lnTo>
                    <a:pt x="3377298" y="2572867"/>
                  </a:lnTo>
                  <a:lnTo>
                    <a:pt x="3378797" y="2565450"/>
                  </a:lnTo>
                  <a:close/>
                </a:path>
                <a:path w="5407660" h="2585085">
                  <a:moveTo>
                    <a:pt x="3511486" y="19050"/>
                  </a:moveTo>
                  <a:lnTo>
                    <a:pt x="3510000" y="11633"/>
                  </a:lnTo>
                  <a:lnTo>
                    <a:pt x="3505911" y="5575"/>
                  </a:lnTo>
                  <a:lnTo>
                    <a:pt x="3499853" y="1498"/>
                  </a:lnTo>
                  <a:lnTo>
                    <a:pt x="3492436" y="0"/>
                  </a:lnTo>
                  <a:lnTo>
                    <a:pt x="3378136" y="0"/>
                  </a:lnTo>
                  <a:lnTo>
                    <a:pt x="3370732" y="1498"/>
                  </a:lnTo>
                  <a:lnTo>
                    <a:pt x="3364674" y="5575"/>
                  </a:lnTo>
                  <a:lnTo>
                    <a:pt x="3360585" y="11633"/>
                  </a:lnTo>
                  <a:lnTo>
                    <a:pt x="3359086" y="19050"/>
                  </a:lnTo>
                  <a:lnTo>
                    <a:pt x="3360585" y="26466"/>
                  </a:lnTo>
                  <a:lnTo>
                    <a:pt x="3364674" y="32512"/>
                  </a:lnTo>
                  <a:lnTo>
                    <a:pt x="3370732" y="36601"/>
                  </a:lnTo>
                  <a:lnTo>
                    <a:pt x="3378136" y="38100"/>
                  </a:lnTo>
                  <a:lnTo>
                    <a:pt x="3492436" y="38100"/>
                  </a:lnTo>
                  <a:lnTo>
                    <a:pt x="3499853" y="36601"/>
                  </a:lnTo>
                  <a:lnTo>
                    <a:pt x="3505911" y="32512"/>
                  </a:lnTo>
                  <a:lnTo>
                    <a:pt x="3510000" y="26466"/>
                  </a:lnTo>
                  <a:lnTo>
                    <a:pt x="3511486" y="19050"/>
                  </a:lnTo>
                  <a:close/>
                </a:path>
                <a:path w="5407660" h="2585085">
                  <a:moveTo>
                    <a:pt x="3645497" y="2565450"/>
                  </a:moveTo>
                  <a:lnTo>
                    <a:pt x="3643998" y="2558046"/>
                  </a:lnTo>
                  <a:lnTo>
                    <a:pt x="3639921" y="2551988"/>
                  </a:lnTo>
                  <a:lnTo>
                    <a:pt x="3633863" y="2547899"/>
                  </a:lnTo>
                  <a:lnTo>
                    <a:pt x="3626447" y="2546400"/>
                  </a:lnTo>
                  <a:lnTo>
                    <a:pt x="3512147" y="2546400"/>
                  </a:lnTo>
                  <a:lnTo>
                    <a:pt x="3504730" y="2547899"/>
                  </a:lnTo>
                  <a:lnTo>
                    <a:pt x="3498672" y="2551988"/>
                  </a:lnTo>
                  <a:lnTo>
                    <a:pt x="3494595" y="2558046"/>
                  </a:lnTo>
                  <a:lnTo>
                    <a:pt x="3493097" y="2565450"/>
                  </a:lnTo>
                  <a:lnTo>
                    <a:pt x="3494595" y="2572867"/>
                  </a:lnTo>
                  <a:lnTo>
                    <a:pt x="3498672" y="2578925"/>
                  </a:lnTo>
                  <a:lnTo>
                    <a:pt x="3504730" y="2583015"/>
                  </a:lnTo>
                  <a:lnTo>
                    <a:pt x="3512147" y="2584500"/>
                  </a:lnTo>
                  <a:lnTo>
                    <a:pt x="3626447" y="2584500"/>
                  </a:lnTo>
                  <a:lnTo>
                    <a:pt x="3633863" y="2583015"/>
                  </a:lnTo>
                  <a:lnTo>
                    <a:pt x="3639921" y="2578925"/>
                  </a:lnTo>
                  <a:lnTo>
                    <a:pt x="3643998" y="2572867"/>
                  </a:lnTo>
                  <a:lnTo>
                    <a:pt x="3645497" y="2565450"/>
                  </a:lnTo>
                  <a:close/>
                </a:path>
                <a:path w="5407660" h="2585085">
                  <a:moveTo>
                    <a:pt x="3778186" y="19050"/>
                  </a:moveTo>
                  <a:lnTo>
                    <a:pt x="3776700" y="11633"/>
                  </a:lnTo>
                  <a:lnTo>
                    <a:pt x="3772611" y="5575"/>
                  </a:lnTo>
                  <a:lnTo>
                    <a:pt x="3766553" y="1498"/>
                  </a:lnTo>
                  <a:lnTo>
                    <a:pt x="3759136" y="0"/>
                  </a:lnTo>
                  <a:lnTo>
                    <a:pt x="3644836" y="0"/>
                  </a:lnTo>
                  <a:lnTo>
                    <a:pt x="3637432" y="1498"/>
                  </a:lnTo>
                  <a:lnTo>
                    <a:pt x="3631374" y="5575"/>
                  </a:lnTo>
                  <a:lnTo>
                    <a:pt x="3627285" y="11633"/>
                  </a:lnTo>
                  <a:lnTo>
                    <a:pt x="3625786" y="19050"/>
                  </a:lnTo>
                  <a:lnTo>
                    <a:pt x="3627285" y="26466"/>
                  </a:lnTo>
                  <a:lnTo>
                    <a:pt x="3631374" y="32512"/>
                  </a:lnTo>
                  <a:lnTo>
                    <a:pt x="3637432" y="36601"/>
                  </a:lnTo>
                  <a:lnTo>
                    <a:pt x="3644836" y="38100"/>
                  </a:lnTo>
                  <a:lnTo>
                    <a:pt x="3759136" y="38100"/>
                  </a:lnTo>
                  <a:lnTo>
                    <a:pt x="3766553" y="36601"/>
                  </a:lnTo>
                  <a:lnTo>
                    <a:pt x="3772611" y="32512"/>
                  </a:lnTo>
                  <a:lnTo>
                    <a:pt x="3776700" y="26466"/>
                  </a:lnTo>
                  <a:lnTo>
                    <a:pt x="3778186" y="19050"/>
                  </a:lnTo>
                  <a:close/>
                </a:path>
                <a:path w="5407660" h="2585085">
                  <a:moveTo>
                    <a:pt x="3912197" y="2565450"/>
                  </a:moveTo>
                  <a:lnTo>
                    <a:pt x="3910698" y="2558046"/>
                  </a:lnTo>
                  <a:lnTo>
                    <a:pt x="3906621" y="2551988"/>
                  </a:lnTo>
                  <a:lnTo>
                    <a:pt x="3900563" y="2547899"/>
                  </a:lnTo>
                  <a:lnTo>
                    <a:pt x="3893147" y="2546400"/>
                  </a:lnTo>
                  <a:lnTo>
                    <a:pt x="3778847" y="2546400"/>
                  </a:lnTo>
                  <a:lnTo>
                    <a:pt x="3771430" y="2547899"/>
                  </a:lnTo>
                  <a:lnTo>
                    <a:pt x="3765372" y="2551988"/>
                  </a:lnTo>
                  <a:lnTo>
                    <a:pt x="3761295" y="2558046"/>
                  </a:lnTo>
                  <a:lnTo>
                    <a:pt x="3759797" y="2565450"/>
                  </a:lnTo>
                  <a:lnTo>
                    <a:pt x="3761295" y="2572867"/>
                  </a:lnTo>
                  <a:lnTo>
                    <a:pt x="3765372" y="2578925"/>
                  </a:lnTo>
                  <a:lnTo>
                    <a:pt x="3771430" y="2583015"/>
                  </a:lnTo>
                  <a:lnTo>
                    <a:pt x="3778847" y="2584500"/>
                  </a:lnTo>
                  <a:lnTo>
                    <a:pt x="3893147" y="2584500"/>
                  </a:lnTo>
                  <a:lnTo>
                    <a:pt x="3900563" y="2583015"/>
                  </a:lnTo>
                  <a:lnTo>
                    <a:pt x="3906621" y="2578925"/>
                  </a:lnTo>
                  <a:lnTo>
                    <a:pt x="3910698" y="2572867"/>
                  </a:lnTo>
                  <a:lnTo>
                    <a:pt x="3912197" y="2565450"/>
                  </a:lnTo>
                  <a:close/>
                </a:path>
                <a:path w="5407660" h="2585085">
                  <a:moveTo>
                    <a:pt x="4044886" y="19050"/>
                  </a:moveTo>
                  <a:lnTo>
                    <a:pt x="4043388" y="11633"/>
                  </a:lnTo>
                  <a:lnTo>
                    <a:pt x="4039311" y="5575"/>
                  </a:lnTo>
                  <a:lnTo>
                    <a:pt x="4033253" y="1498"/>
                  </a:lnTo>
                  <a:lnTo>
                    <a:pt x="4025836" y="0"/>
                  </a:lnTo>
                  <a:lnTo>
                    <a:pt x="3911536" y="0"/>
                  </a:lnTo>
                  <a:lnTo>
                    <a:pt x="3904132" y="1498"/>
                  </a:lnTo>
                  <a:lnTo>
                    <a:pt x="3898074" y="5575"/>
                  </a:lnTo>
                  <a:lnTo>
                    <a:pt x="3893985" y="11633"/>
                  </a:lnTo>
                  <a:lnTo>
                    <a:pt x="3892486" y="19050"/>
                  </a:lnTo>
                  <a:lnTo>
                    <a:pt x="3893985" y="26466"/>
                  </a:lnTo>
                  <a:lnTo>
                    <a:pt x="3898074" y="32512"/>
                  </a:lnTo>
                  <a:lnTo>
                    <a:pt x="3904132" y="36601"/>
                  </a:lnTo>
                  <a:lnTo>
                    <a:pt x="3911536" y="38100"/>
                  </a:lnTo>
                  <a:lnTo>
                    <a:pt x="4025836" y="38100"/>
                  </a:lnTo>
                  <a:lnTo>
                    <a:pt x="4033253" y="36601"/>
                  </a:lnTo>
                  <a:lnTo>
                    <a:pt x="4039311" y="32512"/>
                  </a:lnTo>
                  <a:lnTo>
                    <a:pt x="4043388" y="26466"/>
                  </a:lnTo>
                  <a:lnTo>
                    <a:pt x="4044886" y="19050"/>
                  </a:lnTo>
                  <a:close/>
                </a:path>
                <a:path w="5407660" h="2585085">
                  <a:moveTo>
                    <a:pt x="4178897" y="2565450"/>
                  </a:moveTo>
                  <a:lnTo>
                    <a:pt x="4177398" y="2558046"/>
                  </a:lnTo>
                  <a:lnTo>
                    <a:pt x="4173321" y="2551988"/>
                  </a:lnTo>
                  <a:lnTo>
                    <a:pt x="4167263" y="2547899"/>
                  </a:lnTo>
                  <a:lnTo>
                    <a:pt x="4159847" y="2546400"/>
                  </a:lnTo>
                  <a:lnTo>
                    <a:pt x="4045547" y="2546400"/>
                  </a:lnTo>
                  <a:lnTo>
                    <a:pt x="4038130" y="2547899"/>
                  </a:lnTo>
                  <a:lnTo>
                    <a:pt x="4032072" y="2551988"/>
                  </a:lnTo>
                  <a:lnTo>
                    <a:pt x="4027995" y="2558046"/>
                  </a:lnTo>
                  <a:lnTo>
                    <a:pt x="4026497" y="2565450"/>
                  </a:lnTo>
                  <a:lnTo>
                    <a:pt x="4027995" y="2572867"/>
                  </a:lnTo>
                  <a:lnTo>
                    <a:pt x="4032072" y="2578925"/>
                  </a:lnTo>
                  <a:lnTo>
                    <a:pt x="4038130" y="2583015"/>
                  </a:lnTo>
                  <a:lnTo>
                    <a:pt x="4045547" y="2584500"/>
                  </a:lnTo>
                  <a:lnTo>
                    <a:pt x="4159847" y="2584500"/>
                  </a:lnTo>
                  <a:lnTo>
                    <a:pt x="4167263" y="2583015"/>
                  </a:lnTo>
                  <a:lnTo>
                    <a:pt x="4173321" y="2578925"/>
                  </a:lnTo>
                  <a:lnTo>
                    <a:pt x="4177398" y="2572867"/>
                  </a:lnTo>
                  <a:lnTo>
                    <a:pt x="4178897" y="2565450"/>
                  </a:lnTo>
                  <a:close/>
                </a:path>
                <a:path w="5407660" h="2585085">
                  <a:moveTo>
                    <a:pt x="4248391" y="2368245"/>
                  </a:moveTo>
                  <a:lnTo>
                    <a:pt x="4246892" y="2360828"/>
                  </a:lnTo>
                  <a:lnTo>
                    <a:pt x="4242803" y="2354783"/>
                  </a:lnTo>
                  <a:lnTo>
                    <a:pt x="4236758" y="2350693"/>
                  </a:lnTo>
                  <a:lnTo>
                    <a:pt x="4229341" y="2349195"/>
                  </a:lnTo>
                  <a:lnTo>
                    <a:pt x="4221924" y="2350693"/>
                  </a:lnTo>
                  <a:lnTo>
                    <a:pt x="4215866" y="2354783"/>
                  </a:lnTo>
                  <a:lnTo>
                    <a:pt x="4211790" y="2360828"/>
                  </a:lnTo>
                  <a:lnTo>
                    <a:pt x="4210291" y="2368245"/>
                  </a:lnTo>
                  <a:lnTo>
                    <a:pt x="4210291" y="2482545"/>
                  </a:lnTo>
                  <a:lnTo>
                    <a:pt x="4211790" y="2489962"/>
                  </a:lnTo>
                  <a:lnTo>
                    <a:pt x="4215866" y="2496020"/>
                  </a:lnTo>
                  <a:lnTo>
                    <a:pt x="4221924" y="2500096"/>
                  </a:lnTo>
                  <a:lnTo>
                    <a:pt x="4229341" y="2501595"/>
                  </a:lnTo>
                  <a:lnTo>
                    <a:pt x="4236758" y="2500096"/>
                  </a:lnTo>
                  <a:lnTo>
                    <a:pt x="4242803" y="2496020"/>
                  </a:lnTo>
                  <a:lnTo>
                    <a:pt x="4246892" y="2489962"/>
                  </a:lnTo>
                  <a:lnTo>
                    <a:pt x="4248391" y="2482545"/>
                  </a:lnTo>
                  <a:lnTo>
                    <a:pt x="4248391" y="2368245"/>
                  </a:lnTo>
                  <a:close/>
                </a:path>
                <a:path w="5407660" h="2585085">
                  <a:moveTo>
                    <a:pt x="4248391" y="2101545"/>
                  </a:moveTo>
                  <a:lnTo>
                    <a:pt x="4246892" y="2094128"/>
                  </a:lnTo>
                  <a:lnTo>
                    <a:pt x="4242803" y="2088083"/>
                  </a:lnTo>
                  <a:lnTo>
                    <a:pt x="4236758" y="2083993"/>
                  </a:lnTo>
                  <a:lnTo>
                    <a:pt x="4229341" y="2082495"/>
                  </a:lnTo>
                  <a:lnTo>
                    <a:pt x="4221924" y="2083993"/>
                  </a:lnTo>
                  <a:lnTo>
                    <a:pt x="4215866" y="2088083"/>
                  </a:lnTo>
                  <a:lnTo>
                    <a:pt x="4211790" y="2094128"/>
                  </a:lnTo>
                  <a:lnTo>
                    <a:pt x="4210291" y="2101545"/>
                  </a:lnTo>
                  <a:lnTo>
                    <a:pt x="4210291" y="2215845"/>
                  </a:lnTo>
                  <a:lnTo>
                    <a:pt x="4211790" y="2223262"/>
                  </a:lnTo>
                  <a:lnTo>
                    <a:pt x="4215866" y="2229320"/>
                  </a:lnTo>
                  <a:lnTo>
                    <a:pt x="4221924" y="2233396"/>
                  </a:lnTo>
                  <a:lnTo>
                    <a:pt x="4229341" y="2234895"/>
                  </a:lnTo>
                  <a:lnTo>
                    <a:pt x="4236758" y="2233396"/>
                  </a:lnTo>
                  <a:lnTo>
                    <a:pt x="4242803" y="2229320"/>
                  </a:lnTo>
                  <a:lnTo>
                    <a:pt x="4246892" y="2223262"/>
                  </a:lnTo>
                  <a:lnTo>
                    <a:pt x="4248391" y="2215845"/>
                  </a:lnTo>
                  <a:lnTo>
                    <a:pt x="4248391" y="2101545"/>
                  </a:lnTo>
                  <a:close/>
                </a:path>
                <a:path w="5407660" h="2585085">
                  <a:moveTo>
                    <a:pt x="4248391" y="1834845"/>
                  </a:moveTo>
                  <a:lnTo>
                    <a:pt x="4246892" y="1827428"/>
                  </a:lnTo>
                  <a:lnTo>
                    <a:pt x="4242803" y="1821383"/>
                  </a:lnTo>
                  <a:lnTo>
                    <a:pt x="4236758" y="1817293"/>
                  </a:lnTo>
                  <a:lnTo>
                    <a:pt x="4229341" y="1815795"/>
                  </a:lnTo>
                  <a:lnTo>
                    <a:pt x="4221924" y="1817293"/>
                  </a:lnTo>
                  <a:lnTo>
                    <a:pt x="4215866" y="1821383"/>
                  </a:lnTo>
                  <a:lnTo>
                    <a:pt x="4211790" y="1827428"/>
                  </a:lnTo>
                  <a:lnTo>
                    <a:pt x="4210291" y="1834845"/>
                  </a:lnTo>
                  <a:lnTo>
                    <a:pt x="4210291" y="1949145"/>
                  </a:lnTo>
                  <a:lnTo>
                    <a:pt x="4211790" y="1956562"/>
                  </a:lnTo>
                  <a:lnTo>
                    <a:pt x="4215866" y="1962619"/>
                  </a:lnTo>
                  <a:lnTo>
                    <a:pt x="4221924" y="1966696"/>
                  </a:lnTo>
                  <a:lnTo>
                    <a:pt x="4229341" y="1968195"/>
                  </a:lnTo>
                  <a:lnTo>
                    <a:pt x="4236758" y="1966696"/>
                  </a:lnTo>
                  <a:lnTo>
                    <a:pt x="4242803" y="1962619"/>
                  </a:lnTo>
                  <a:lnTo>
                    <a:pt x="4246892" y="1956562"/>
                  </a:lnTo>
                  <a:lnTo>
                    <a:pt x="4248391" y="1949145"/>
                  </a:lnTo>
                  <a:lnTo>
                    <a:pt x="4248391" y="1834845"/>
                  </a:lnTo>
                  <a:close/>
                </a:path>
                <a:path w="5407660" h="2585085">
                  <a:moveTo>
                    <a:pt x="4248391" y="1568145"/>
                  </a:moveTo>
                  <a:lnTo>
                    <a:pt x="4246892" y="1560728"/>
                  </a:lnTo>
                  <a:lnTo>
                    <a:pt x="4242803" y="1554683"/>
                  </a:lnTo>
                  <a:lnTo>
                    <a:pt x="4236758" y="1550593"/>
                  </a:lnTo>
                  <a:lnTo>
                    <a:pt x="4229341" y="1549095"/>
                  </a:lnTo>
                  <a:lnTo>
                    <a:pt x="4221924" y="1550593"/>
                  </a:lnTo>
                  <a:lnTo>
                    <a:pt x="4215866" y="1554683"/>
                  </a:lnTo>
                  <a:lnTo>
                    <a:pt x="4211790" y="1560728"/>
                  </a:lnTo>
                  <a:lnTo>
                    <a:pt x="4210291" y="1568145"/>
                  </a:lnTo>
                  <a:lnTo>
                    <a:pt x="4210291" y="1682445"/>
                  </a:lnTo>
                  <a:lnTo>
                    <a:pt x="4211790" y="1689862"/>
                  </a:lnTo>
                  <a:lnTo>
                    <a:pt x="4215866" y="1695919"/>
                  </a:lnTo>
                  <a:lnTo>
                    <a:pt x="4221924" y="1699996"/>
                  </a:lnTo>
                  <a:lnTo>
                    <a:pt x="4229341" y="1701495"/>
                  </a:lnTo>
                  <a:lnTo>
                    <a:pt x="4236758" y="1699996"/>
                  </a:lnTo>
                  <a:lnTo>
                    <a:pt x="4242803" y="1695919"/>
                  </a:lnTo>
                  <a:lnTo>
                    <a:pt x="4246892" y="1689862"/>
                  </a:lnTo>
                  <a:lnTo>
                    <a:pt x="4248391" y="1682445"/>
                  </a:lnTo>
                  <a:lnTo>
                    <a:pt x="4248391" y="1568145"/>
                  </a:lnTo>
                  <a:close/>
                </a:path>
                <a:path w="5407660" h="2585085">
                  <a:moveTo>
                    <a:pt x="4248391" y="1034745"/>
                  </a:moveTo>
                  <a:lnTo>
                    <a:pt x="4246892" y="1027328"/>
                  </a:lnTo>
                  <a:lnTo>
                    <a:pt x="4242803" y="1021283"/>
                  </a:lnTo>
                  <a:lnTo>
                    <a:pt x="4236758" y="1017193"/>
                  </a:lnTo>
                  <a:lnTo>
                    <a:pt x="4229341" y="1015695"/>
                  </a:lnTo>
                  <a:lnTo>
                    <a:pt x="4221924" y="1017193"/>
                  </a:lnTo>
                  <a:lnTo>
                    <a:pt x="4215866" y="1021283"/>
                  </a:lnTo>
                  <a:lnTo>
                    <a:pt x="4211790" y="1027328"/>
                  </a:lnTo>
                  <a:lnTo>
                    <a:pt x="4210291" y="1034745"/>
                  </a:lnTo>
                  <a:lnTo>
                    <a:pt x="4210291" y="1149045"/>
                  </a:lnTo>
                  <a:lnTo>
                    <a:pt x="4211790" y="1156462"/>
                  </a:lnTo>
                  <a:lnTo>
                    <a:pt x="4215866" y="1162519"/>
                  </a:lnTo>
                  <a:lnTo>
                    <a:pt x="4221924" y="1166596"/>
                  </a:lnTo>
                  <a:lnTo>
                    <a:pt x="4229341" y="1168095"/>
                  </a:lnTo>
                  <a:lnTo>
                    <a:pt x="4236758" y="1166596"/>
                  </a:lnTo>
                  <a:lnTo>
                    <a:pt x="4242803" y="1162519"/>
                  </a:lnTo>
                  <a:lnTo>
                    <a:pt x="4246892" y="1156462"/>
                  </a:lnTo>
                  <a:lnTo>
                    <a:pt x="4248391" y="1149045"/>
                  </a:lnTo>
                  <a:lnTo>
                    <a:pt x="4248391" y="1034745"/>
                  </a:lnTo>
                  <a:close/>
                </a:path>
                <a:path w="5407660" h="2585085">
                  <a:moveTo>
                    <a:pt x="4248391" y="768045"/>
                  </a:moveTo>
                  <a:lnTo>
                    <a:pt x="4246892" y="760628"/>
                  </a:lnTo>
                  <a:lnTo>
                    <a:pt x="4242803" y="754583"/>
                  </a:lnTo>
                  <a:lnTo>
                    <a:pt x="4236758" y="750493"/>
                  </a:lnTo>
                  <a:lnTo>
                    <a:pt x="4229341" y="748995"/>
                  </a:lnTo>
                  <a:lnTo>
                    <a:pt x="4221924" y="750493"/>
                  </a:lnTo>
                  <a:lnTo>
                    <a:pt x="4215866" y="754583"/>
                  </a:lnTo>
                  <a:lnTo>
                    <a:pt x="4211790" y="760628"/>
                  </a:lnTo>
                  <a:lnTo>
                    <a:pt x="4210291" y="768045"/>
                  </a:lnTo>
                  <a:lnTo>
                    <a:pt x="4210291" y="882345"/>
                  </a:lnTo>
                  <a:lnTo>
                    <a:pt x="4211790" y="889762"/>
                  </a:lnTo>
                  <a:lnTo>
                    <a:pt x="4215866" y="895819"/>
                  </a:lnTo>
                  <a:lnTo>
                    <a:pt x="4221924" y="899896"/>
                  </a:lnTo>
                  <a:lnTo>
                    <a:pt x="4229341" y="901395"/>
                  </a:lnTo>
                  <a:lnTo>
                    <a:pt x="4236758" y="899896"/>
                  </a:lnTo>
                  <a:lnTo>
                    <a:pt x="4242803" y="895819"/>
                  </a:lnTo>
                  <a:lnTo>
                    <a:pt x="4246892" y="889762"/>
                  </a:lnTo>
                  <a:lnTo>
                    <a:pt x="4248391" y="882345"/>
                  </a:lnTo>
                  <a:lnTo>
                    <a:pt x="4248391" y="768045"/>
                  </a:lnTo>
                  <a:close/>
                </a:path>
                <a:path w="5407660" h="2585085">
                  <a:moveTo>
                    <a:pt x="4248391" y="501345"/>
                  </a:moveTo>
                  <a:lnTo>
                    <a:pt x="4246892" y="493928"/>
                  </a:lnTo>
                  <a:lnTo>
                    <a:pt x="4242803" y="487883"/>
                  </a:lnTo>
                  <a:lnTo>
                    <a:pt x="4236758" y="483793"/>
                  </a:lnTo>
                  <a:lnTo>
                    <a:pt x="4229341" y="482295"/>
                  </a:lnTo>
                  <a:lnTo>
                    <a:pt x="4221924" y="483793"/>
                  </a:lnTo>
                  <a:lnTo>
                    <a:pt x="4215866" y="487883"/>
                  </a:lnTo>
                  <a:lnTo>
                    <a:pt x="4211790" y="493928"/>
                  </a:lnTo>
                  <a:lnTo>
                    <a:pt x="4210291" y="501345"/>
                  </a:lnTo>
                  <a:lnTo>
                    <a:pt x="4210291" y="615645"/>
                  </a:lnTo>
                  <a:lnTo>
                    <a:pt x="4211790" y="623062"/>
                  </a:lnTo>
                  <a:lnTo>
                    <a:pt x="4215866" y="629119"/>
                  </a:lnTo>
                  <a:lnTo>
                    <a:pt x="4221924" y="633196"/>
                  </a:lnTo>
                  <a:lnTo>
                    <a:pt x="4229341" y="634695"/>
                  </a:lnTo>
                  <a:lnTo>
                    <a:pt x="4236758" y="633196"/>
                  </a:lnTo>
                  <a:lnTo>
                    <a:pt x="4242803" y="629119"/>
                  </a:lnTo>
                  <a:lnTo>
                    <a:pt x="4246892" y="623062"/>
                  </a:lnTo>
                  <a:lnTo>
                    <a:pt x="4248391" y="615645"/>
                  </a:lnTo>
                  <a:lnTo>
                    <a:pt x="4248391" y="501345"/>
                  </a:lnTo>
                  <a:close/>
                </a:path>
                <a:path w="5407660" h="2585085">
                  <a:moveTo>
                    <a:pt x="4248391" y="234645"/>
                  </a:moveTo>
                  <a:lnTo>
                    <a:pt x="4246892" y="227228"/>
                  </a:lnTo>
                  <a:lnTo>
                    <a:pt x="4242803" y="221183"/>
                  </a:lnTo>
                  <a:lnTo>
                    <a:pt x="4236758" y="217093"/>
                  </a:lnTo>
                  <a:lnTo>
                    <a:pt x="4229341" y="215595"/>
                  </a:lnTo>
                  <a:lnTo>
                    <a:pt x="4221924" y="217093"/>
                  </a:lnTo>
                  <a:lnTo>
                    <a:pt x="4215866" y="221183"/>
                  </a:lnTo>
                  <a:lnTo>
                    <a:pt x="4211790" y="227228"/>
                  </a:lnTo>
                  <a:lnTo>
                    <a:pt x="4210291" y="234645"/>
                  </a:lnTo>
                  <a:lnTo>
                    <a:pt x="4210291" y="348945"/>
                  </a:lnTo>
                  <a:lnTo>
                    <a:pt x="4211790" y="356362"/>
                  </a:lnTo>
                  <a:lnTo>
                    <a:pt x="4215866" y="362419"/>
                  </a:lnTo>
                  <a:lnTo>
                    <a:pt x="4221924" y="366496"/>
                  </a:lnTo>
                  <a:lnTo>
                    <a:pt x="4229341" y="367995"/>
                  </a:lnTo>
                  <a:lnTo>
                    <a:pt x="4236758" y="366496"/>
                  </a:lnTo>
                  <a:lnTo>
                    <a:pt x="4242803" y="362419"/>
                  </a:lnTo>
                  <a:lnTo>
                    <a:pt x="4246892" y="356362"/>
                  </a:lnTo>
                  <a:lnTo>
                    <a:pt x="4248391" y="348945"/>
                  </a:lnTo>
                  <a:lnTo>
                    <a:pt x="4248391" y="234645"/>
                  </a:lnTo>
                  <a:close/>
                </a:path>
                <a:path w="5407660" h="2585085">
                  <a:moveTo>
                    <a:pt x="4248391" y="0"/>
                  </a:moveTo>
                  <a:lnTo>
                    <a:pt x="4178236" y="0"/>
                  </a:lnTo>
                  <a:lnTo>
                    <a:pt x="4170819" y="1498"/>
                  </a:lnTo>
                  <a:lnTo>
                    <a:pt x="4164774" y="5575"/>
                  </a:lnTo>
                  <a:lnTo>
                    <a:pt x="4160685" y="11633"/>
                  </a:lnTo>
                  <a:lnTo>
                    <a:pt x="4159186" y="19050"/>
                  </a:lnTo>
                  <a:lnTo>
                    <a:pt x="4160685" y="26466"/>
                  </a:lnTo>
                  <a:lnTo>
                    <a:pt x="4164774" y="32512"/>
                  </a:lnTo>
                  <a:lnTo>
                    <a:pt x="4170819" y="36601"/>
                  </a:lnTo>
                  <a:lnTo>
                    <a:pt x="4178236" y="38100"/>
                  </a:lnTo>
                  <a:lnTo>
                    <a:pt x="4210291" y="38100"/>
                  </a:lnTo>
                  <a:lnTo>
                    <a:pt x="4210291" y="82245"/>
                  </a:lnTo>
                  <a:lnTo>
                    <a:pt x="4211790" y="89662"/>
                  </a:lnTo>
                  <a:lnTo>
                    <a:pt x="4215866" y="95719"/>
                  </a:lnTo>
                  <a:lnTo>
                    <a:pt x="4221924" y="99796"/>
                  </a:lnTo>
                  <a:lnTo>
                    <a:pt x="4229341" y="101295"/>
                  </a:lnTo>
                  <a:lnTo>
                    <a:pt x="4236758" y="99796"/>
                  </a:lnTo>
                  <a:lnTo>
                    <a:pt x="4242803" y="95719"/>
                  </a:lnTo>
                  <a:lnTo>
                    <a:pt x="4246892" y="89662"/>
                  </a:lnTo>
                  <a:lnTo>
                    <a:pt x="4248391" y="82245"/>
                  </a:lnTo>
                  <a:lnTo>
                    <a:pt x="4248391" y="38100"/>
                  </a:lnTo>
                  <a:lnTo>
                    <a:pt x="4248391" y="19050"/>
                  </a:lnTo>
                  <a:lnTo>
                    <a:pt x="4248391" y="0"/>
                  </a:lnTo>
                  <a:close/>
                </a:path>
                <a:path w="5407660" h="2585085">
                  <a:moveTo>
                    <a:pt x="4350880" y="1240612"/>
                  </a:moveTo>
                  <a:lnTo>
                    <a:pt x="4348950" y="1233297"/>
                  </a:lnTo>
                  <a:lnTo>
                    <a:pt x="4344327" y="1227302"/>
                  </a:lnTo>
                  <a:lnTo>
                    <a:pt x="4337990" y="1223683"/>
                  </a:lnTo>
                  <a:lnTo>
                    <a:pt x="4330751" y="1222692"/>
                  </a:lnTo>
                  <a:lnTo>
                    <a:pt x="4323435" y="1224635"/>
                  </a:lnTo>
                  <a:lnTo>
                    <a:pt x="4220921" y="1275168"/>
                  </a:lnTo>
                  <a:lnTo>
                    <a:pt x="4214927" y="1279779"/>
                  </a:lnTo>
                  <a:lnTo>
                    <a:pt x="4211307" y="1286129"/>
                  </a:lnTo>
                  <a:lnTo>
                    <a:pt x="4210316" y="1293355"/>
                  </a:lnTo>
                  <a:lnTo>
                    <a:pt x="4211218" y="1296809"/>
                  </a:lnTo>
                  <a:lnTo>
                    <a:pt x="4210291" y="1301445"/>
                  </a:lnTo>
                  <a:lnTo>
                    <a:pt x="4210291" y="1415745"/>
                  </a:lnTo>
                  <a:lnTo>
                    <a:pt x="4211790" y="1423162"/>
                  </a:lnTo>
                  <a:lnTo>
                    <a:pt x="4215866" y="1429219"/>
                  </a:lnTo>
                  <a:lnTo>
                    <a:pt x="4221924" y="1433296"/>
                  </a:lnTo>
                  <a:lnTo>
                    <a:pt x="4229341" y="1434795"/>
                  </a:lnTo>
                  <a:lnTo>
                    <a:pt x="4236758" y="1433296"/>
                  </a:lnTo>
                  <a:lnTo>
                    <a:pt x="4242803" y="1429219"/>
                  </a:lnTo>
                  <a:lnTo>
                    <a:pt x="4246892" y="1423162"/>
                  </a:lnTo>
                  <a:lnTo>
                    <a:pt x="4248391" y="1415745"/>
                  </a:lnTo>
                  <a:lnTo>
                    <a:pt x="4248391" y="1304099"/>
                  </a:lnTo>
                  <a:lnTo>
                    <a:pt x="4340288" y="1258811"/>
                  </a:lnTo>
                  <a:lnTo>
                    <a:pt x="4346270" y="1254188"/>
                  </a:lnTo>
                  <a:lnTo>
                    <a:pt x="4349902" y="1247851"/>
                  </a:lnTo>
                  <a:lnTo>
                    <a:pt x="4350880" y="1240612"/>
                  </a:lnTo>
                  <a:close/>
                </a:path>
                <a:path w="5407660" h="2585085">
                  <a:moveTo>
                    <a:pt x="4590110" y="1122705"/>
                  </a:moveTo>
                  <a:lnTo>
                    <a:pt x="4588167" y="1115390"/>
                  </a:lnTo>
                  <a:lnTo>
                    <a:pt x="4583544" y="1109395"/>
                  </a:lnTo>
                  <a:lnTo>
                    <a:pt x="4577207" y="1105776"/>
                  </a:lnTo>
                  <a:lnTo>
                    <a:pt x="4569968" y="1104785"/>
                  </a:lnTo>
                  <a:lnTo>
                    <a:pt x="4562665" y="1106728"/>
                  </a:lnTo>
                  <a:lnTo>
                    <a:pt x="4460138" y="1157249"/>
                  </a:lnTo>
                  <a:lnTo>
                    <a:pt x="4454144" y="1161872"/>
                  </a:lnTo>
                  <a:lnTo>
                    <a:pt x="4450524" y="1168209"/>
                  </a:lnTo>
                  <a:lnTo>
                    <a:pt x="4449534" y="1175448"/>
                  </a:lnTo>
                  <a:lnTo>
                    <a:pt x="4451477" y="1182763"/>
                  </a:lnTo>
                  <a:lnTo>
                    <a:pt x="4456087" y="1188758"/>
                  </a:lnTo>
                  <a:lnTo>
                    <a:pt x="4462437" y="1192377"/>
                  </a:lnTo>
                  <a:lnTo>
                    <a:pt x="4469663" y="1193368"/>
                  </a:lnTo>
                  <a:lnTo>
                    <a:pt x="4476978" y="1191425"/>
                  </a:lnTo>
                  <a:lnTo>
                    <a:pt x="4579505" y="1140891"/>
                  </a:lnTo>
                  <a:lnTo>
                    <a:pt x="4585500" y="1136281"/>
                  </a:lnTo>
                  <a:lnTo>
                    <a:pt x="4589119" y="1129931"/>
                  </a:lnTo>
                  <a:lnTo>
                    <a:pt x="4590110" y="1122705"/>
                  </a:lnTo>
                  <a:close/>
                </a:path>
                <a:path w="5407660" h="2585085">
                  <a:moveTo>
                    <a:pt x="4829327" y="1004798"/>
                  </a:moveTo>
                  <a:lnTo>
                    <a:pt x="4827397" y="997483"/>
                  </a:lnTo>
                  <a:lnTo>
                    <a:pt x="4822774" y="991489"/>
                  </a:lnTo>
                  <a:lnTo>
                    <a:pt x="4816424" y="987869"/>
                  </a:lnTo>
                  <a:lnTo>
                    <a:pt x="4809198" y="986878"/>
                  </a:lnTo>
                  <a:lnTo>
                    <a:pt x="4801882" y="988809"/>
                  </a:lnTo>
                  <a:lnTo>
                    <a:pt x="4699355" y="1039342"/>
                  </a:lnTo>
                  <a:lnTo>
                    <a:pt x="4693374" y="1043965"/>
                  </a:lnTo>
                  <a:lnTo>
                    <a:pt x="4689741" y="1050302"/>
                  </a:lnTo>
                  <a:lnTo>
                    <a:pt x="4688751" y="1057541"/>
                  </a:lnTo>
                  <a:lnTo>
                    <a:pt x="4690694" y="1064856"/>
                  </a:lnTo>
                  <a:lnTo>
                    <a:pt x="4695317" y="1070851"/>
                  </a:lnTo>
                  <a:lnTo>
                    <a:pt x="4701654" y="1074470"/>
                  </a:lnTo>
                  <a:lnTo>
                    <a:pt x="4708893" y="1075461"/>
                  </a:lnTo>
                  <a:lnTo>
                    <a:pt x="4716208" y="1073518"/>
                  </a:lnTo>
                  <a:lnTo>
                    <a:pt x="4818723" y="1022985"/>
                  </a:lnTo>
                  <a:lnTo>
                    <a:pt x="4824717" y="1018362"/>
                  </a:lnTo>
                  <a:lnTo>
                    <a:pt x="4828337" y="1012024"/>
                  </a:lnTo>
                  <a:lnTo>
                    <a:pt x="4829327" y="1004798"/>
                  </a:lnTo>
                  <a:close/>
                </a:path>
                <a:path w="5407660" h="2585085">
                  <a:moveTo>
                    <a:pt x="5068544" y="886879"/>
                  </a:moveTo>
                  <a:lnTo>
                    <a:pt x="5066614" y="879576"/>
                  </a:lnTo>
                  <a:lnTo>
                    <a:pt x="5061991" y="873582"/>
                  </a:lnTo>
                  <a:lnTo>
                    <a:pt x="5055654" y="869950"/>
                  </a:lnTo>
                  <a:lnTo>
                    <a:pt x="5048415" y="868972"/>
                  </a:lnTo>
                  <a:lnTo>
                    <a:pt x="5041100" y="870902"/>
                  </a:lnTo>
                  <a:lnTo>
                    <a:pt x="4938573" y="921435"/>
                  </a:lnTo>
                  <a:lnTo>
                    <a:pt x="4932591" y="926058"/>
                  </a:lnTo>
                  <a:lnTo>
                    <a:pt x="4928959" y="932395"/>
                  </a:lnTo>
                  <a:lnTo>
                    <a:pt x="4927981" y="939634"/>
                  </a:lnTo>
                  <a:lnTo>
                    <a:pt x="4929911" y="946950"/>
                  </a:lnTo>
                  <a:lnTo>
                    <a:pt x="4934534" y="952931"/>
                  </a:lnTo>
                  <a:lnTo>
                    <a:pt x="4940871" y="956564"/>
                  </a:lnTo>
                  <a:lnTo>
                    <a:pt x="4948110" y="957554"/>
                  </a:lnTo>
                  <a:lnTo>
                    <a:pt x="4955425" y="955611"/>
                  </a:lnTo>
                  <a:lnTo>
                    <a:pt x="5057940" y="905078"/>
                  </a:lnTo>
                  <a:lnTo>
                    <a:pt x="5063934" y="900455"/>
                  </a:lnTo>
                  <a:lnTo>
                    <a:pt x="5067566" y="894118"/>
                  </a:lnTo>
                  <a:lnTo>
                    <a:pt x="5068544" y="886879"/>
                  </a:lnTo>
                  <a:close/>
                </a:path>
                <a:path w="5407660" h="2585085">
                  <a:moveTo>
                    <a:pt x="5407469" y="711568"/>
                  </a:moveTo>
                  <a:lnTo>
                    <a:pt x="5262842" y="676656"/>
                  </a:lnTo>
                  <a:lnTo>
                    <a:pt x="5302796" y="757732"/>
                  </a:lnTo>
                  <a:lnTo>
                    <a:pt x="5301208" y="755675"/>
                  </a:lnTo>
                  <a:lnTo>
                    <a:pt x="5294871" y="752043"/>
                  </a:lnTo>
                  <a:lnTo>
                    <a:pt x="5287632" y="751065"/>
                  </a:lnTo>
                  <a:lnTo>
                    <a:pt x="5280317" y="752995"/>
                  </a:lnTo>
                  <a:lnTo>
                    <a:pt x="5177802" y="803529"/>
                  </a:lnTo>
                  <a:lnTo>
                    <a:pt x="5171808" y="808151"/>
                  </a:lnTo>
                  <a:lnTo>
                    <a:pt x="5168189" y="814489"/>
                  </a:lnTo>
                  <a:lnTo>
                    <a:pt x="5167198" y="821728"/>
                  </a:lnTo>
                  <a:lnTo>
                    <a:pt x="5169128" y="829043"/>
                  </a:lnTo>
                  <a:lnTo>
                    <a:pt x="5173751" y="835025"/>
                  </a:lnTo>
                  <a:lnTo>
                    <a:pt x="5180088" y="838657"/>
                  </a:lnTo>
                  <a:lnTo>
                    <a:pt x="5187327" y="839635"/>
                  </a:lnTo>
                  <a:lnTo>
                    <a:pt x="5194643" y="837704"/>
                  </a:lnTo>
                  <a:lnTo>
                    <a:pt x="5297170" y="787171"/>
                  </a:lnTo>
                  <a:lnTo>
                    <a:pt x="5303151" y="782548"/>
                  </a:lnTo>
                  <a:lnTo>
                    <a:pt x="5306784" y="776211"/>
                  </a:lnTo>
                  <a:lnTo>
                    <a:pt x="5307762" y="768972"/>
                  </a:lnTo>
                  <a:lnTo>
                    <a:pt x="5307101" y="766457"/>
                  </a:lnTo>
                  <a:lnTo>
                    <a:pt x="5347055" y="847534"/>
                  </a:lnTo>
                  <a:lnTo>
                    <a:pt x="5407469" y="711568"/>
                  </a:lnTo>
                  <a:close/>
                </a:path>
              </a:pathLst>
            </a:custGeom>
            <a:solidFill>
              <a:srgbClr val="90D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69271" y="2966968"/>
              <a:ext cx="3969385" cy="2341245"/>
            </a:xfrm>
            <a:custGeom>
              <a:avLst/>
              <a:gdLst/>
              <a:ahLst/>
              <a:cxnLst/>
              <a:rect l="l" t="t" r="r" b="b"/>
              <a:pathLst>
                <a:path w="3969384" h="2341245">
                  <a:moveTo>
                    <a:pt x="19050" y="2150226"/>
                  </a:moveTo>
                  <a:lnTo>
                    <a:pt x="11634" y="2151723"/>
                  </a:lnTo>
                  <a:lnTo>
                    <a:pt x="5579" y="2155806"/>
                  </a:lnTo>
                  <a:lnTo>
                    <a:pt x="1496" y="2161861"/>
                  </a:lnTo>
                  <a:lnTo>
                    <a:pt x="0" y="2169276"/>
                  </a:lnTo>
                  <a:lnTo>
                    <a:pt x="0" y="2283576"/>
                  </a:lnTo>
                  <a:lnTo>
                    <a:pt x="1496" y="2290991"/>
                  </a:lnTo>
                  <a:lnTo>
                    <a:pt x="5579" y="2297047"/>
                  </a:lnTo>
                  <a:lnTo>
                    <a:pt x="11634" y="2301129"/>
                  </a:lnTo>
                  <a:lnTo>
                    <a:pt x="19050" y="2302626"/>
                  </a:lnTo>
                  <a:lnTo>
                    <a:pt x="26464" y="2301129"/>
                  </a:lnTo>
                  <a:lnTo>
                    <a:pt x="32520" y="2297047"/>
                  </a:lnTo>
                  <a:lnTo>
                    <a:pt x="36602" y="2290991"/>
                  </a:lnTo>
                  <a:lnTo>
                    <a:pt x="38100" y="2283576"/>
                  </a:lnTo>
                  <a:lnTo>
                    <a:pt x="38100" y="2169276"/>
                  </a:lnTo>
                  <a:lnTo>
                    <a:pt x="36602" y="2161861"/>
                  </a:lnTo>
                  <a:lnTo>
                    <a:pt x="32520" y="2155806"/>
                  </a:lnTo>
                  <a:lnTo>
                    <a:pt x="26464" y="2151723"/>
                  </a:lnTo>
                  <a:lnTo>
                    <a:pt x="19050" y="2150226"/>
                  </a:lnTo>
                  <a:close/>
                </a:path>
                <a:path w="3969384" h="2341245">
                  <a:moveTo>
                    <a:pt x="19050" y="1883526"/>
                  </a:moveTo>
                  <a:lnTo>
                    <a:pt x="11634" y="1885023"/>
                  </a:lnTo>
                  <a:lnTo>
                    <a:pt x="5579" y="1889106"/>
                  </a:lnTo>
                  <a:lnTo>
                    <a:pt x="1496" y="1895161"/>
                  </a:lnTo>
                  <a:lnTo>
                    <a:pt x="0" y="1902576"/>
                  </a:lnTo>
                  <a:lnTo>
                    <a:pt x="0" y="2016876"/>
                  </a:lnTo>
                  <a:lnTo>
                    <a:pt x="1496" y="2024291"/>
                  </a:lnTo>
                  <a:lnTo>
                    <a:pt x="5579" y="2030347"/>
                  </a:lnTo>
                  <a:lnTo>
                    <a:pt x="11634" y="2034429"/>
                  </a:lnTo>
                  <a:lnTo>
                    <a:pt x="19050" y="2035926"/>
                  </a:lnTo>
                  <a:lnTo>
                    <a:pt x="26464" y="2034429"/>
                  </a:lnTo>
                  <a:lnTo>
                    <a:pt x="32520" y="2030347"/>
                  </a:lnTo>
                  <a:lnTo>
                    <a:pt x="36602" y="2024291"/>
                  </a:lnTo>
                  <a:lnTo>
                    <a:pt x="38100" y="2016876"/>
                  </a:lnTo>
                  <a:lnTo>
                    <a:pt x="38100" y="1902576"/>
                  </a:lnTo>
                  <a:lnTo>
                    <a:pt x="36602" y="1895161"/>
                  </a:lnTo>
                  <a:lnTo>
                    <a:pt x="32520" y="1889106"/>
                  </a:lnTo>
                  <a:lnTo>
                    <a:pt x="26464" y="1885023"/>
                  </a:lnTo>
                  <a:lnTo>
                    <a:pt x="19050" y="1883526"/>
                  </a:lnTo>
                  <a:close/>
                </a:path>
                <a:path w="3969384" h="2341245">
                  <a:moveTo>
                    <a:pt x="19050" y="1616826"/>
                  </a:moveTo>
                  <a:lnTo>
                    <a:pt x="11634" y="1618323"/>
                  </a:lnTo>
                  <a:lnTo>
                    <a:pt x="5579" y="1622406"/>
                  </a:lnTo>
                  <a:lnTo>
                    <a:pt x="1496" y="1628461"/>
                  </a:lnTo>
                  <a:lnTo>
                    <a:pt x="0" y="1635876"/>
                  </a:lnTo>
                  <a:lnTo>
                    <a:pt x="0" y="1750176"/>
                  </a:lnTo>
                  <a:lnTo>
                    <a:pt x="1496" y="1757591"/>
                  </a:lnTo>
                  <a:lnTo>
                    <a:pt x="5579" y="1763647"/>
                  </a:lnTo>
                  <a:lnTo>
                    <a:pt x="11634" y="1767729"/>
                  </a:lnTo>
                  <a:lnTo>
                    <a:pt x="19050" y="1769226"/>
                  </a:lnTo>
                  <a:lnTo>
                    <a:pt x="26464" y="1767729"/>
                  </a:lnTo>
                  <a:lnTo>
                    <a:pt x="32520" y="1763647"/>
                  </a:lnTo>
                  <a:lnTo>
                    <a:pt x="36602" y="1757591"/>
                  </a:lnTo>
                  <a:lnTo>
                    <a:pt x="38100" y="1750176"/>
                  </a:lnTo>
                  <a:lnTo>
                    <a:pt x="38100" y="1635876"/>
                  </a:lnTo>
                  <a:lnTo>
                    <a:pt x="36602" y="1628461"/>
                  </a:lnTo>
                  <a:lnTo>
                    <a:pt x="32520" y="1622406"/>
                  </a:lnTo>
                  <a:lnTo>
                    <a:pt x="26464" y="1618323"/>
                  </a:lnTo>
                  <a:lnTo>
                    <a:pt x="19050" y="1616826"/>
                  </a:lnTo>
                  <a:close/>
                </a:path>
                <a:path w="3969384" h="2341245">
                  <a:moveTo>
                    <a:pt x="19050" y="1350126"/>
                  </a:moveTo>
                  <a:lnTo>
                    <a:pt x="11634" y="1351623"/>
                  </a:lnTo>
                  <a:lnTo>
                    <a:pt x="5579" y="1355706"/>
                  </a:lnTo>
                  <a:lnTo>
                    <a:pt x="1496" y="1361761"/>
                  </a:lnTo>
                  <a:lnTo>
                    <a:pt x="0" y="1369176"/>
                  </a:lnTo>
                  <a:lnTo>
                    <a:pt x="0" y="1483476"/>
                  </a:lnTo>
                  <a:lnTo>
                    <a:pt x="1496" y="1490891"/>
                  </a:lnTo>
                  <a:lnTo>
                    <a:pt x="5579" y="1496947"/>
                  </a:lnTo>
                  <a:lnTo>
                    <a:pt x="11634" y="1501029"/>
                  </a:lnTo>
                  <a:lnTo>
                    <a:pt x="19050" y="1502526"/>
                  </a:lnTo>
                  <a:lnTo>
                    <a:pt x="26464" y="1501029"/>
                  </a:lnTo>
                  <a:lnTo>
                    <a:pt x="32520" y="1496947"/>
                  </a:lnTo>
                  <a:lnTo>
                    <a:pt x="36602" y="1490891"/>
                  </a:lnTo>
                  <a:lnTo>
                    <a:pt x="38100" y="1483476"/>
                  </a:lnTo>
                  <a:lnTo>
                    <a:pt x="38100" y="1369176"/>
                  </a:lnTo>
                  <a:lnTo>
                    <a:pt x="36602" y="1361761"/>
                  </a:lnTo>
                  <a:lnTo>
                    <a:pt x="32520" y="1355706"/>
                  </a:lnTo>
                  <a:lnTo>
                    <a:pt x="26464" y="1351623"/>
                  </a:lnTo>
                  <a:lnTo>
                    <a:pt x="19050" y="1350126"/>
                  </a:lnTo>
                  <a:close/>
                </a:path>
                <a:path w="3969384" h="2341245">
                  <a:moveTo>
                    <a:pt x="19050" y="1083426"/>
                  </a:moveTo>
                  <a:lnTo>
                    <a:pt x="11634" y="1084923"/>
                  </a:lnTo>
                  <a:lnTo>
                    <a:pt x="5579" y="1089006"/>
                  </a:lnTo>
                  <a:lnTo>
                    <a:pt x="1496" y="1095061"/>
                  </a:lnTo>
                  <a:lnTo>
                    <a:pt x="0" y="1102476"/>
                  </a:lnTo>
                  <a:lnTo>
                    <a:pt x="0" y="1216776"/>
                  </a:lnTo>
                  <a:lnTo>
                    <a:pt x="1496" y="1224191"/>
                  </a:lnTo>
                  <a:lnTo>
                    <a:pt x="5579" y="1230247"/>
                  </a:lnTo>
                  <a:lnTo>
                    <a:pt x="11634" y="1234329"/>
                  </a:lnTo>
                  <a:lnTo>
                    <a:pt x="19050" y="1235826"/>
                  </a:lnTo>
                  <a:lnTo>
                    <a:pt x="26464" y="1234329"/>
                  </a:lnTo>
                  <a:lnTo>
                    <a:pt x="32520" y="1230247"/>
                  </a:lnTo>
                  <a:lnTo>
                    <a:pt x="36602" y="1224191"/>
                  </a:lnTo>
                  <a:lnTo>
                    <a:pt x="38100" y="1216776"/>
                  </a:lnTo>
                  <a:lnTo>
                    <a:pt x="38100" y="1102476"/>
                  </a:lnTo>
                  <a:lnTo>
                    <a:pt x="36602" y="1095061"/>
                  </a:lnTo>
                  <a:lnTo>
                    <a:pt x="32520" y="1089006"/>
                  </a:lnTo>
                  <a:lnTo>
                    <a:pt x="26464" y="1084923"/>
                  </a:lnTo>
                  <a:lnTo>
                    <a:pt x="19050" y="1083426"/>
                  </a:lnTo>
                  <a:close/>
                </a:path>
                <a:path w="3969384" h="2341245">
                  <a:moveTo>
                    <a:pt x="19050" y="816726"/>
                  </a:moveTo>
                  <a:lnTo>
                    <a:pt x="11634" y="818223"/>
                  </a:lnTo>
                  <a:lnTo>
                    <a:pt x="5579" y="822306"/>
                  </a:lnTo>
                  <a:lnTo>
                    <a:pt x="1496" y="828361"/>
                  </a:lnTo>
                  <a:lnTo>
                    <a:pt x="0" y="835776"/>
                  </a:lnTo>
                  <a:lnTo>
                    <a:pt x="0" y="950076"/>
                  </a:lnTo>
                  <a:lnTo>
                    <a:pt x="1496" y="957491"/>
                  </a:lnTo>
                  <a:lnTo>
                    <a:pt x="5579" y="963547"/>
                  </a:lnTo>
                  <a:lnTo>
                    <a:pt x="11634" y="967629"/>
                  </a:lnTo>
                  <a:lnTo>
                    <a:pt x="19050" y="969126"/>
                  </a:lnTo>
                  <a:lnTo>
                    <a:pt x="26464" y="967629"/>
                  </a:lnTo>
                  <a:lnTo>
                    <a:pt x="32520" y="963547"/>
                  </a:lnTo>
                  <a:lnTo>
                    <a:pt x="36602" y="957491"/>
                  </a:lnTo>
                  <a:lnTo>
                    <a:pt x="38100" y="950076"/>
                  </a:lnTo>
                  <a:lnTo>
                    <a:pt x="38100" y="835776"/>
                  </a:lnTo>
                  <a:lnTo>
                    <a:pt x="36602" y="828361"/>
                  </a:lnTo>
                  <a:lnTo>
                    <a:pt x="32520" y="822306"/>
                  </a:lnTo>
                  <a:lnTo>
                    <a:pt x="26464" y="818223"/>
                  </a:lnTo>
                  <a:lnTo>
                    <a:pt x="19050" y="816726"/>
                  </a:lnTo>
                  <a:close/>
                </a:path>
                <a:path w="3969384" h="2341245">
                  <a:moveTo>
                    <a:pt x="19050" y="550026"/>
                  </a:moveTo>
                  <a:lnTo>
                    <a:pt x="11634" y="551523"/>
                  </a:lnTo>
                  <a:lnTo>
                    <a:pt x="5579" y="555606"/>
                  </a:lnTo>
                  <a:lnTo>
                    <a:pt x="1496" y="561661"/>
                  </a:lnTo>
                  <a:lnTo>
                    <a:pt x="0" y="569076"/>
                  </a:lnTo>
                  <a:lnTo>
                    <a:pt x="0" y="683376"/>
                  </a:lnTo>
                  <a:lnTo>
                    <a:pt x="1496" y="690791"/>
                  </a:lnTo>
                  <a:lnTo>
                    <a:pt x="5579" y="696847"/>
                  </a:lnTo>
                  <a:lnTo>
                    <a:pt x="11634" y="700929"/>
                  </a:lnTo>
                  <a:lnTo>
                    <a:pt x="19050" y="702426"/>
                  </a:lnTo>
                  <a:lnTo>
                    <a:pt x="26464" y="700929"/>
                  </a:lnTo>
                  <a:lnTo>
                    <a:pt x="32520" y="696847"/>
                  </a:lnTo>
                  <a:lnTo>
                    <a:pt x="36602" y="690791"/>
                  </a:lnTo>
                  <a:lnTo>
                    <a:pt x="38100" y="683376"/>
                  </a:lnTo>
                  <a:lnTo>
                    <a:pt x="38100" y="569076"/>
                  </a:lnTo>
                  <a:lnTo>
                    <a:pt x="36602" y="561661"/>
                  </a:lnTo>
                  <a:lnTo>
                    <a:pt x="32520" y="555606"/>
                  </a:lnTo>
                  <a:lnTo>
                    <a:pt x="26464" y="551523"/>
                  </a:lnTo>
                  <a:lnTo>
                    <a:pt x="19050" y="550026"/>
                  </a:lnTo>
                  <a:close/>
                </a:path>
                <a:path w="3969384" h="2341245">
                  <a:moveTo>
                    <a:pt x="19050" y="283326"/>
                  </a:moveTo>
                  <a:lnTo>
                    <a:pt x="11634" y="284823"/>
                  </a:lnTo>
                  <a:lnTo>
                    <a:pt x="5579" y="288906"/>
                  </a:lnTo>
                  <a:lnTo>
                    <a:pt x="1496" y="294961"/>
                  </a:lnTo>
                  <a:lnTo>
                    <a:pt x="0" y="302376"/>
                  </a:lnTo>
                  <a:lnTo>
                    <a:pt x="0" y="416676"/>
                  </a:lnTo>
                  <a:lnTo>
                    <a:pt x="1496" y="424091"/>
                  </a:lnTo>
                  <a:lnTo>
                    <a:pt x="5579" y="430147"/>
                  </a:lnTo>
                  <a:lnTo>
                    <a:pt x="11634" y="434229"/>
                  </a:lnTo>
                  <a:lnTo>
                    <a:pt x="19050" y="435726"/>
                  </a:lnTo>
                  <a:lnTo>
                    <a:pt x="26464" y="434229"/>
                  </a:lnTo>
                  <a:lnTo>
                    <a:pt x="32520" y="430147"/>
                  </a:lnTo>
                  <a:lnTo>
                    <a:pt x="36602" y="424091"/>
                  </a:lnTo>
                  <a:lnTo>
                    <a:pt x="38100" y="416676"/>
                  </a:lnTo>
                  <a:lnTo>
                    <a:pt x="38100" y="302376"/>
                  </a:lnTo>
                  <a:lnTo>
                    <a:pt x="36602" y="294961"/>
                  </a:lnTo>
                  <a:lnTo>
                    <a:pt x="32520" y="288906"/>
                  </a:lnTo>
                  <a:lnTo>
                    <a:pt x="26464" y="284823"/>
                  </a:lnTo>
                  <a:lnTo>
                    <a:pt x="19050" y="283326"/>
                  </a:lnTo>
                  <a:close/>
                </a:path>
                <a:path w="3969384" h="2341245">
                  <a:moveTo>
                    <a:pt x="19050" y="16626"/>
                  </a:moveTo>
                  <a:lnTo>
                    <a:pt x="11634" y="18123"/>
                  </a:lnTo>
                  <a:lnTo>
                    <a:pt x="5579" y="22206"/>
                  </a:lnTo>
                  <a:lnTo>
                    <a:pt x="1496" y="28261"/>
                  </a:lnTo>
                  <a:lnTo>
                    <a:pt x="0" y="35676"/>
                  </a:lnTo>
                  <a:lnTo>
                    <a:pt x="0" y="149976"/>
                  </a:lnTo>
                  <a:lnTo>
                    <a:pt x="1496" y="157391"/>
                  </a:lnTo>
                  <a:lnTo>
                    <a:pt x="5579" y="163447"/>
                  </a:lnTo>
                  <a:lnTo>
                    <a:pt x="11634" y="167529"/>
                  </a:lnTo>
                  <a:lnTo>
                    <a:pt x="19050" y="169026"/>
                  </a:lnTo>
                  <a:lnTo>
                    <a:pt x="26464" y="167529"/>
                  </a:lnTo>
                  <a:lnTo>
                    <a:pt x="32520" y="163447"/>
                  </a:lnTo>
                  <a:lnTo>
                    <a:pt x="36602" y="157391"/>
                  </a:lnTo>
                  <a:lnTo>
                    <a:pt x="38100" y="149976"/>
                  </a:lnTo>
                  <a:lnTo>
                    <a:pt x="38100" y="35676"/>
                  </a:lnTo>
                  <a:lnTo>
                    <a:pt x="36602" y="28261"/>
                  </a:lnTo>
                  <a:lnTo>
                    <a:pt x="32520" y="22206"/>
                  </a:lnTo>
                  <a:lnTo>
                    <a:pt x="26464" y="18123"/>
                  </a:lnTo>
                  <a:lnTo>
                    <a:pt x="19050" y="16626"/>
                  </a:lnTo>
                  <a:close/>
                </a:path>
                <a:path w="3969384" h="2341245">
                  <a:moveTo>
                    <a:pt x="269123" y="0"/>
                  </a:moveTo>
                  <a:lnTo>
                    <a:pt x="154823" y="0"/>
                  </a:lnTo>
                  <a:lnTo>
                    <a:pt x="147407" y="1497"/>
                  </a:lnTo>
                  <a:lnTo>
                    <a:pt x="141352" y="5579"/>
                  </a:lnTo>
                  <a:lnTo>
                    <a:pt x="137270" y="11635"/>
                  </a:lnTo>
                  <a:lnTo>
                    <a:pt x="135773" y="19050"/>
                  </a:lnTo>
                  <a:lnTo>
                    <a:pt x="137270" y="26464"/>
                  </a:lnTo>
                  <a:lnTo>
                    <a:pt x="141352" y="32520"/>
                  </a:lnTo>
                  <a:lnTo>
                    <a:pt x="147407" y="36602"/>
                  </a:lnTo>
                  <a:lnTo>
                    <a:pt x="154823" y="38100"/>
                  </a:lnTo>
                  <a:lnTo>
                    <a:pt x="269123" y="38100"/>
                  </a:lnTo>
                  <a:lnTo>
                    <a:pt x="276538" y="36602"/>
                  </a:lnTo>
                  <a:lnTo>
                    <a:pt x="282593" y="32520"/>
                  </a:lnTo>
                  <a:lnTo>
                    <a:pt x="286676" y="26464"/>
                  </a:lnTo>
                  <a:lnTo>
                    <a:pt x="288173" y="19050"/>
                  </a:lnTo>
                  <a:lnTo>
                    <a:pt x="286676" y="11635"/>
                  </a:lnTo>
                  <a:lnTo>
                    <a:pt x="282593" y="5579"/>
                  </a:lnTo>
                  <a:lnTo>
                    <a:pt x="276538" y="1497"/>
                  </a:lnTo>
                  <a:lnTo>
                    <a:pt x="269123" y="0"/>
                  </a:lnTo>
                  <a:close/>
                </a:path>
                <a:path w="3969384" h="2341245">
                  <a:moveTo>
                    <a:pt x="535823" y="0"/>
                  </a:moveTo>
                  <a:lnTo>
                    <a:pt x="421523" y="0"/>
                  </a:lnTo>
                  <a:lnTo>
                    <a:pt x="414107" y="1497"/>
                  </a:lnTo>
                  <a:lnTo>
                    <a:pt x="408052" y="5579"/>
                  </a:lnTo>
                  <a:lnTo>
                    <a:pt x="403970" y="11635"/>
                  </a:lnTo>
                  <a:lnTo>
                    <a:pt x="402473" y="19050"/>
                  </a:lnTo>
                  <a:lnTo>
                    <a:pt x="403970" y="26464"/>
                  </a:lnTo>
                  <a:lnTo>
                    <a:pt x="408052" y="32520"/>
                  </a:lnTo>
                  <a:lnTo>
                    <a:pt x="414107" y="36602"/>
                  </a:lnTo>
                  <a:lnTo>
                    <a:pt x="421523" y="38100"/>
                  </a:lnTo>
                  <a:lnTo>
                    <a:pt x="535823" y="38100"/>
                  </a:lnTo>
                  <a:lnTo>
                    <a:pt x="543238" y="36602"/>
                  </a:lnTo>
                  <a:lnTo>
                    <a:pt x="549293" y="32520"/>
                  </a:lnTo>
                  <a:lnTo>
                    <a:pt x="553376" y="26464"/>
                  </a:lnTo>
                  <a:lnTo>
                    <a:pt x="554873" y="19050"/>
                  </a:lnTo>
                  <a:lnTo>
                    <a:pt x="553376" y="11635"/>
                  </a:lnTo>
                  <a:lnTo>
                    <a:pt x="549293" y="5579"/>
                  </a:lnTo>
                  <a:lnTo>
                    <a:pt x="543238" y="1497"/>
                  </a:lnTo>
                  <a:lnTo>
                    <a:pt x="535823" y="0"/>
                  </a:lnTo>
                  <a:close/>
                </a:path>
                <a:path w="3969384" h="2341245">
                  <a:moveTo>
                    <a:pt x="802523" y="0"/>
                  </a:moveTo>
                  <a:lnTo>
                    <a:pt x="688223" y="0"/>
                  </a:lnTo>
                  <a:lnTo>
                    <a:pt x="680807" y="1497"/>
                  </a:lnTo>
                  <a:lnTo>
                    <a:pt x="674752" y="5579"/>
                  </a:lnTo>
                  <a:lnTo>
                    <a:pt x="670670" y="11635"/>
                  </a:lnTo>
                  <a:lnTo>
                    <a:pt x="669173" y="19050"/>
                  </a:lnTo>
                  <a:lnTo>
                    <a:pt x="670670" y="26464"/>
                  </a:lnTo>
                  <a:lnTo>
                    <a:pt x="674752" y="32520"/>
                  </a:lnTo>
                  <a:lnTo>
                    <a:pt x="680807" y="36602"/>
                  </a:lnTo>
                  <a:lnTo>
                    <a:pt x="688223" y="38100"/>
                  </a:lnTo>
                  <a:lnTo>
                    <a:pt x="802523" y="38100"/>
                  </a:lnTo>
                  <a:lnTo>
                    <a:pt x="809938" y="36602"/>
                  </a:lnTo>
                  <a:lnTo>
                    <a:pt x="815993" y="32520"/>
                  </a:lnTo>
                  <a:lnTo>
                    <a:pt x="820076" y="26464"/>
                  </a:lnTo>
                  <a:lnTo>
                    <a:pt x="821573" y="19050"/>
                  </a:lnTo>
                  <a:lnTo>
                    <a:pt x="820076" y="11635"/>
                  </a:lnTo>
                  <a:lnTo>
                    <a:pt x="815993" y="5579"/>
                  </a:lnTo>
                  <a:lnTo>
                    <a:pt x="809938" y="1497"/>
                  </a:lnTo>
                  <a:lnTo>
                    <a:pt x="802523" y="0"/>
                  </a:lnTo>
                  <a:close/>
                </a:path>
                <a:path w="3969384" h="2341245">
                  <a:moveTo>
                    <a:pt x="1069223" y="0"/>
                  </a:moveTo>
                  <a:lnTo>
                    <a:pt x="954923" y="0"/>
                  </a:lnTo>
                  <a:lnTo>
                    <a:pt x="947507" y="1497"/>
                  </a:lnTo>
                  <a:lnTo>
                    <a:pt x="941452" y="5579"/>
                  </a:lnTo>
                  <a:lnTo>
                    <a:pt x="937370" y="11635"/>
                  </a:lnTo>
                  <a:lnTo>
                    <a:pt x="935873" y="19050"/>
                  </a:lnTo>
                  <a:lnTo>
                    <a:pt x="937370" y="26464"/>
                  </a:lnTo>
                  <a:lnTo>
                    <a:pt x="941452" y="32520"/>
                  </a:lnTo>
                  <a:lnTo>
                    <a:pt x="947507" y="36602"/>
                  </a:lnTo>
                  <a:lnTo>
                    <a:pt x="954923" y="38100"/>
                  </a:lnTo>
                  <a:lnTo>
                    <a:pt x="1069223" y="38100"/>
                  </a:lnTo>
                  <a:lnTo>
                    <a:pt x="1076638" y="36602"/>
                  </a:lnTo>
                  <a:lnTo>
                    <a:pt x="1082693" y="32520"/>
                  </a:lnTo>
                  <a:lnTo>
                    <a:pt x="1086776" y="26464"/>
                  </a:lnTo>
                  <a:lnTo>
                    <a:pt x="1088273" y="19050"/>
                  </a:lnTo>
                  <a:lnTo>
                    <a:pt x="1086776" y="11635"/>
                  </a:lnTo>
                  <a:lnTo>
                    <a:pt x="1082693" y="5579"/>
                  </a:lnTo>
                  <a:lnTo>
                    <a:pt x="1076638" y="1497"/>
                  </a:lnTo>
                  <a:lnTo>
                    <a:pt x="1069223" y="0"/>
                  </a:lnTo>
                  <a:close/>
                </a:path>
                <a:path w="3969384" h="2341245">
                  <a:moveTo>
                    <a:pt x="1335923" y="0"/>
                  </a:moveTo>
                  <a:lnTo>
                    <a:pt x="1221623" y="0"/>
                  </a:lnTo>
                  <a:lnTo>
                    <a:pt x="1214207" y="1497"/>
                  </a:lnTo>
                  <a:lnTo>
                    <a:pt x="1208152" y="5579"/>
                  </a:lnTo>
                  <a:lnTo>
                    <a:pt x="1204070" y="11635"/>
                  </a:lnTo>
                  <a:lnTo>
                    <a:pt x="1202573" y="19050"/>
                  </a:lnTo>
                  <a:lnTo>
                    <a:pt x="1204070" y="26464"/>
                  </a:lnTo>
                  <a:lnTo>
                    <a:pt x="1208152" y="32520"/>
                  </a:lnTo>
                  <a:lnTo>
                    <a:pt x="1214207" y="36602"/>
                  </a:lnTo>
                  <a:lnTo>
                    <a:pt x="1221623" y="38100"/>
                  </a:lnTo>
                  <a:lnTo>
                    <a:pt x="1335923" y="38100"/>
                  </a:lnTo>
                  <a:lnTo>
                    <a:pt x="1343338" y="36602"/>
                  </a:lnTo>
                  <a:lnTo>
                    <a:pt x="1349393" y="32520"/>
                  </a:lnTo>
                  <a:lnTo>
                    <a:pt x="1353476" y="26464"/>
                  </a:lnTo>
                  <a:lnTo>
                    <a:pt x="1354973" y="19050"/>
                  </a:lnTo>
                  <a:lnTo>
                    <a:pt x="1353476" y="11635"/>
                  </a:lnTo>
                  <a:lnTo>
                    <a:pt x="1349393" y="5579"/>
                  </a:lnTo>
                  <a:lnTo>
                    <a:pt x="1343338" y="1497"/>
                  </a:lnTo>
                  <a:lnTo>
                    <a:pt x="1335923" y="0"/>
                  </a:lnTo>
                  <a:close/>
                </a:path>
                <a:path w="3969384" h="2341245">
                  <a:moveTo>
                    <a:pt x="1602621" y="0"/>
                  </a:moveTo>
                  <a:lnTo>
                    <a:pt x="1488323" y="0"/>
                  </a:lnTo>
                  <a:lnTo>
                    <a:pt x="1480907" y="1497"/>
                  </a:lnTo>
                  <a:lnTo>
                    <a:pt x="1474852" y="5579"/>
                  </a:lnTo>
                  <a:lnTo>
                    <a:pt x="1470770" y="11635"/>
                  </a:lnTo>
                  <a:lnTo>
                    <a:pt x="1469273" y="19050"/>
                  </a:lnTo>
                  <a:lnTo>
                    <a:pt x="1470770" y="26464"/>
                  </a:lnTo>
                  <a:lnTo>
                    <a:pt x="1474852" y="32520"/>
                  </a:lnTo>
                  <a:lnTo>
                    <a:pt x="1480907" y="36602"/>
                  </a:lnTo>
                  <a:lnTo>
                    <a:pt x="1488323" y="38100"/>
                  </a:lnTo>
                  <a:lnTo>
                    <a:pt x="1602621" y="38100"/>
                  </a:lnTo>
                  <a:lnTo>
                    <a:pt x="1610037" y="36602"/>
                  </a:lnTo>
                  <a:lnTo>
                    <a:pt x="1616092" y="32520"/>
                  </a:lnTo>
                  <a:lnTo>
                    <a:pt x="1620174" y="26464"/>
                  </a:lnTo>
                  <a:lnTo>
                    <a:pt x="1621671" y="19050"/>
                  </a:lnTo>
                  <a:lnTo>
                    <a:pt x="1620174" y="11635"/>
                  </a:lnTo>
                  <a:lnTo>
                    <a:pt x="1616092" y="5579"/>
                  </a:lnTo>
                  <a:lnTo>
                    <a:pt x="1610037" y="1497"/>
                  </a:lnTo>
                  <a:lnTo>
                    <a:pt x="1602621" y="0"/>
                  </a:lnTo>
                  <a:close/>
                </a:path>
                <a:path w="3969384" h="2341245">
                  <a:moveTo>
                    <a:pt x="1869321" y="0"/>
                  </a:moveTo>
                  <a:lnTo>
                    <a:pt x="1755021" y="0"/>
                  </a:lnTo>
                  <a:lnTo>
                    <a:pt x="1747606" y="1497"/>
                  </a:lnTo>
                  <a:lnTo>
                    <a:pt x="1741551" y="5579"/>
                  </a:lnTo>
                  <a:lnTo>
                    <a:pt x="1737468" y="11635"/>
                  </a:lnTo>
                  <a:lnTo>
                    <a:pt x="1735971" y="19050"/>
                  </a:lnTo>
                  <a:lnTo>
                    <a:pt x="1737468" y="26464"/>
                  </a:lnTo>
                  <a:lnTo>
                    <a:pt x="1741551" y="32520"/>
                  </a:lnTo>
                  <a:lnTo>
                    <a:pt x="1747606" y="36602"/>
                  </a:lnTo>
                  <a:lnTo>
                    <a:pt x="1755021" y="38100"/>
                  </a:lnTo>
                  <a:lnTo>
                    <a:pt x="1869321" y="38100"/>
                  </a:lnTo>
                  <a:lnTo>
                    <a:pt x="1876737" y="36602"/>
                  </a:lnTo>
                  <a:lnTo>
                    <a:pt x="1882792" y="32520"/>
                  </a:lnTo>
                  <a:lnTo>
                    <a:pt x="1886874" y="26464"/>
                  </a:lnTo>
                  <a:lnTo>
                    <a:pt x="1888371" y="19050"/>
                  </a:lnTo>
                  <a:lnTo>
                    <a:pt x="1886874" y="11635"/>
                  </a:lnTo>
                  <a:lnTo>
                    <a:pt x="1882792" y="5579"/>
                  </a:lnTo>
                  <a:lnTo>
                    <a:pt x="1876737" y="1497"/>
                  </a:lnTo>
                  <a:lnTo>
                    <a:pt x="1869321" y="0"/>
                  </a:lnTo>
                  <a:close/>
                </a:path>
                <a:path w="3969384" h="2341245">
                  <a:moveTo>
                    <a:pt x="2136021" y="0"/>
                  </a:moveTo>
                  <a:lnTo>
                    <a:pt x="2021721" y="0"/>
                  </a:lnTo>
                  <a:lnTo>
                    <a:pt x="2014306" y="1497"/>
                  </a:lnTo>
                  <a:lnTo>
                    <a:pt x="2008251" y="5579"/>
                  </a:lnTo>
                  <a:lnTo>
                    <a:pt x="2004168" y="11635"/>
                  </a:lnTo>
                  <a:lnTo>
                    <a:pt x="2002671" y="19050"/>
                  </a:lnTo>
                  <a:lnTo>
                    <a:pt x="2004168" y="26464"/>
                  </a:lnTo>
                  <a:lnTo>
                    <a:pt x="2008251" y="32520"/>
                  </a:lnTo>
                  <a:lnTo>
                    <a:pt x="2014306" y="36602"/>
                  </a:lnTo>
                  <a:lnTo>
                    <a:pt x="2021721" y="38100"/>
                  </a:lnTo>
                  <a:lnTo>
                    <a:pt x="2136021" y="38100"/>
                  </a:lnTo>
                  <a:lnTo>
                    <a:pt x="2143437" y="36602"/>
                  </a:lnTo>
                  <a:lnTo>
                    <a:pt x="2149492" y="32520"/>
                  </a:lnTo>
                  <a:lnTo>
                    <a:pt x="2153574" y="26464"/>
                  </a:lnTo>
                  <a:lnTo>
                    <a:pt x="2155071" y="19050"/>
                  </a:lnTo>
                  <a:lnTo>
                    <a:pt x="2153574" y="11635"/>
                  </a:lnTo>
                  <a:lnTo>
                    <a:pt x="2149492" y="5579"/>
                  </a:lnTo>
                  <a:lnTo>
                    <a:pt x="2143437" y="1497"/>
                  </a:lnTo>
                  <a:lnTo>
                    <a:pt x="2136021" y="0"/>
                  </a:lnTo>
                  <a:close/>
                </a:path>
                <a:path w="3969384" h="2341245">
                  <a:moveTo>
                    <a:pt x="2402721" y="0"/>
                  </a:moveTo>
                  <a:lnTo>
                    <a:pt x="2288421" y="0"/>
                  </a:lnTo>
                  <a:lnTo>
                    <a:pt x="2281006" y="1497"/>
                  </a:lnTo>
                  <a:lnTo>
                    <a:pt x="2274951" y="5579"/>
                  </a:lnTo>
                  <a:lnTo>
                    <a:pt x="2270868" y="11635"/>
                  </a:lnTo>
                  <a:lnTo>
                    <a:pt x="2269371" y="19050"/>
                  </a:lnTo>
                  <a:lnTo>
                    <a:pt x="2270868" y="26464"/>
                  </a:lnTo>
                  <a:lnTo>
                    <a:pt x="2274951" y="32520"/>
                  </a:lnTo>
                  <a:lnTo>
                    <a:pt x="2281006" y="36602"/>
                  </a:lnTo>
                  <a:lnTo>
                    <a:pt x="2288421" y="38100"/>
                  </a:lnTo>
                  <a:lnTo>
                    <a:pt x="2402721" y="38100"/>
                  </a:lnTo>
                  <a:lnTo>
                    <a:pt x="2410137" y="36602"/>
                  </a:lnTo>
                  <a:lnTo>
                    <a:pt x="2416192" y="32520"/>
                  </a:lnTo>
                  <a:lnTo>
                    <a:pt x="2420274" y="26464"/>
                  </a:lnTo>
                  <a:lnTo>
                    <a:pt x="2421771" y="19050"/>
                  </a:lnTo>
                  <a:lnTo>
                    <a:pt x="2420274" y="11635"/>
                  </a:lnTo>
                  <a:lnTo>
                    <a:pt x="2416192" y="5579"/>
                  </a:lnTo>
                  <a:lnTo>
                    <a:pt x="2410137" y="1497"/>
                  </a:lnTo>
                  <a:lnTo>
                    <a:pt x="2402721" y="0"/>
                  </a:lnTo>
                  <a:close/>
                </a:path>
                <a:path w="3969384" h="2341245">
                  <a:moveTo>
                    <a:pt x="2669421" y="0"/>
                  </a:moveTo>
                  <a:lnTo>
                    <a:pt x="2555121" y="0"/>
                  </a:lnTo>
                  <a:lnTo>
                    <a:pt x="2547706" y="1497"/>
                  </a:lnTo>
                  <a:lnTo>
                    <a:pt x="2541651" y="5579"/>
                  </a:lnTo>
                  <a:lnTo>
                    <a:pt x="2537568" y="11635"/>
                  </a:lnTo>
                  <a:lnTo>
                    <a:pt x="2536071" y="19050"/>
                  </a:lnTo>
                  <a:lnTo>
                    <a:pt x="2537568" y="26464"/>
                  </a:lnTo>
                  <a:lnTo>
                    <a:pt x="2541651" y="32520"/>
                  </a:lnTo>
                  <a:lnTo>
                    <a:pt x="2547706" y="36602"/>
                  </a:lnTo>
                  <a:lnTo>
                    <a:pt x="2555121" y="38100"/>
                  </a:lnTo>
                  <a:lnTo>
                    <a:pt x="2669421" y="38100"/>
                  </a:lnTo>
                  <a:lnTo>
                    <a:pt x="2676837" y="36602"/>
                  </a:lnTo>
                  <a:lnTo>
                    <a:pt x="2682892" y="32520"/>
                  </a:lnTo>
                  <a:lnTo>
                    <a:pt x="2686974" y="26464"/>
                  </a:lnTo>
                  <a:lnTo>
                    <a:pt x="2688471" y="19050"/>
                  </a:lnTo>
                  <a:lnTo>
                    <a:pt x="2686974" y="11635"/>
                  </a:lnTo>
                  <a:lnTo>
                    <a:pt x="2682892" y="5579"/>
                  </a:lnTo>
                  <a:lnTo>
                    <a:pt x="2676837" y="1497"/>
                  </a:lnTo>
                  <a:lnTo>
                    <a:pt x="2669421" y="0"/>
                  </a:lnTo>
                  <a:close/>
                </a:path>
                <a:path w="3969384" h="2341245">
                  <a:moveTo>
                    <a:pt x="2936121" y="0"/>
                  </a:moveTo>
                  <a:lnTo>
                    <a:pt x="2821821" y="0"/>
                  </a:lnTo>
                  <a:lnTo>
                    <a:pt x="2814406" y="1497"/>
                  </a:lnTo>
                  <a:lnTo>
                    <a:pt x="2808351" y="5579"/>
                  </a:lnTo>
                  <a:lnTo>
                    <a:pt x="2804268" y="11635"/>
                  </a:lnTo>
                  <a:lnTo>
                    <a:pt x="2802771" y="19050"/>
                  </a:lnTo>
                  <a:lnTo>
                    <a:pt x="2804268" y="26464"/>
                  </a:lnTo>
                  <a:lnTo>
                    <a:pt x="2808351" y="32520"/>
                  </a:lnTo>
                  <a:lnTo>
                    <a:pt x="2814406" y="36602"/>
                  </a:lnTo>
                  <a:lnTo>
                    <a:pt x="2821821" y="38100"/>
                  </a:lnTo>
                  <a:lnTo>
                    <a:pt x="2936121" y="38100"/>
                  </a:lnTo>
                  <a:lnTo>
                    <a:pt x="2943537" y="36602"/>
                  </a:lnTo>
                  <a:lnTo>
                    <a:pt x="2949592" y="32520"/>
                  </a:lnTo>
                  <a:lnTo>
                    <a:pt x="2953674" y="26464"/>
                  </a:lnTo>
                  <a:lnTo>
                    <a:pt x="2955171" y="19050"/>
                  </a:lnTo>
                  <a:lnTo>
                    <a:pt x="2953674" y="11635"/>
                  </a:lnTo>
                  <a:lnTo>
                    <a:pt x="2949592" y="5579"/>
                  </a:lnTo>
                  <a:lnTo>
                    <a:pt x="2943537" y="1497"/>
                  </a:lnTo>
                  <a:lnTo>
                    <a:pt x="2936121" y="0"/>
                  </a:lnTo>
                  <a:close/>
                </a:path>
                <a:path w="3969384" h="2341245">
                  <a:moveTo>
                    <a:pt x="3202821" y="0"/>
                  </a:moveTo>
                  <a:lnTo>
                    <a:pt x="3088521" y="0"/>
                  </a:lnTo>
                  <a:lnTo>
                    <a:pt x="3081106" y="1497"/>
                  </a:lnTo>
                  <a:lnTo>
                    <a:pt x="3075051" y="5579"/>
                  </a:lnTo>
                  <a:lnTo>
                    <a:pt x="3070968" y="11635"/>
                  </a:lnTo>
                  <a:lnTo>
                    <a:pt x="3069471" y="19050"/>
                  </a:lnTo>
                  <a:lnTo>
                    <a:pt x="3070968" y="26464"/>
                  </a:lnTo>
                  <a:lnTo>
                    <a:pt x="3075051" y="32520"/>
                  </a:lnTo>
                  <a:lnTo>
                    <a:pt x="3081106" y="36602"/>
                  </a:lnTo>
                  <a:lnTo>
                    <a:pt x="3088521" y="38100"/>
                  </a:lnTo>
                  <a:lnTo>
                    <a:pt x="3202821" y="38100"/>
                  </a:lnTo>
                  <a:lnTo>
                    <a:pt x="3210237" y="36602"/>
                  </a:lnTo>
                  <a:lnTo>
                    <a:pt x="3216292" y="32520"/>
                  </a:lnTo>
                  <a:lnTo>
                    <a:pt x="3220374" y="26464"/>
                  </a:lnTo>
                  <a:lnTo>
                    <a:pt x="3221871" y="19050"/>
                  </a:lnTo>
                  <a:lnTo>
                    <a:pt x="3220374" y="11635"/>
                  </a:lnTo>
                  <a:lnTo>
                    <a:pt x="3216292" y="5579"/>
                  </a:lnTo>
                  <a:lnTo>
                    <a:pt x="3210237" y="1497"/>
                  </a:lnTo>
                  <a:lnTo>
                    <a:pt x="3202821" y="0"/>
                  </a:lnTo>
                  <a:close/>
                </a:path>
                <a:path w="3969384" h="2341245">
                  <a:moveTo>
                    <a:pt x="3469521" y="0"/>
                  </a:moveTo>
                  <a:lnTo>
                    <a:pt x="3355221" y="0"/>
                  </a:lnTo>
                  <a:lnTo>
                    <a:pt x="3347806" y="1497"/>
                  </a:lnTo>
                  <a:lnTo>
                    <a:pt x="3341751" y="5579"/>
                  </a:lnTo>
                  <a:lnTo>
                    <a:pt x="3337668" y="11635"/>
                  </a:lnTo>
                  <a:lnTo>
                    <a:pt x="3336171" y="19050"/>
                  </a:lnTo>
                  <a:lnTo>
                    <a:pt x="3337668" y="26464"/>
                  </a:lnTo>
                  <a:lnTo>
                    <a:pt x="3341751" y="32520"/>
                  </a:lnTo>
                  <a:lnTo>
                    <a:pt x="3347806" y="36602"/>
                  </a:lnTo>
                  <a:lnTo>
                    <a:pt x="3355221" y="38100"/>
                  </a:lnTo>
                  <a:lnTo>
                    <a:pt x="3469521" y="38100"/>
                  </a:lnTo>
                  <a:lnTo>
                    <a:pt x="3476937" y="36602"/>
                  </a:lnTo>
                  <a:lnTo>
                    <a:pt x="3482992" y="32520"/>
                  </a:lnTo>
                  <a:lnTo>
                    <a:pt x="3487074" y="26464"/>
                  </a:lnTo>
                  <a:lnTo>
                    <a:pt x="3488571" y="19050"/>
                  </a:lnTo>
                  <a:lnTo>
                    <a:pt x="3487074" y="11635"/>
                  </a:lnTo>
                  <a:lnTo>
                    <a:pt x="3482992" y="5579"/>
                  </a:lnTo>
                  <a:lnTo>
                    <a:pt x="3476937" y="1497"/>
                  </a:lnTo>
                  <a:lnTo>
                    <a:pt x="3469521" y="0"/>
                  </a:lnTo>
                  <a:close/>
                </a:path>
                <a:path w="3969384" h="2341245">
                  <a:moveTo>
                    <a:pt x="3736221" y="0"/>
                  </a:moveTo>
                  <a:lnTo>
                    <a:pt x="3621921" y="0"/>
                  </a:lnTo>
                  <a:lnTo>
                    <a:pt x="3614506" y="1497"/>
                  </a:lnTo>
                  <a:lnTo>
                    <a:pt x="3608451" y="5579"/>
                  </a:lnTo>
                  <a:lnTo>
                    <a:pt x="3604368" y="11635"/>
                  </a:lnTo>
                  <a:lnTo>
                    <a:pt x="3602871" y="19050"/>
                  </a:lnTo>
                  <a:lnTo>
                    <a:pt x="3604368" y="26464"/>
                  </a:lnTo>
                  <a:lnTo>
                    <a:pt x="3608451" y="32520"/>
                  </a:lnTo>
                  <a:lnTo>
                    <a:pt x="3614506" y="36602"/>
                  </a:lnTo>
                  <a:lnTo>
                    <a:pt x="3621921" y="38100"/>
                  </a:lnTo>
                  <a:lnTo>
                    <a:pt x="3736221" y="38100"/>
                  </a:lnTo>
                  <a:lnTo>
                    <a:pt x="3743637" y="36602"/>
                  </a:lnTo>
                  <a:lnTo>
                    <a:pt x="3749692" y="32520"/>
                  </a:lnTo>
                  <a:lnTo>
                    <a:pt x="3753774" y="26464"/>
                  </a:lnTo>
                  <a:lnTo>
                    <a:pt x="3755271" y="19050"/>
                  </a:lnTo>
                  <a:lnTo>
                    <a:pt x="3753774" y="11635"/>
                  </a:lnTo>
                  <a:lnTo>
                    <a:pt x="3749692" y="5579"/>
                  </a:lnTo>
                  <a:lnTo>
                    <a:pt x="3743637" y="1497"/>
                  </a:lnTo>
                  <a:lnTo>
                    <a:pt x="3736221" y="0"/>
                  </a:lnTo>
                  <a:close/>
                </a:path>
                <a:path w="3969384" h="2341245">
                  <a:moveTo>
                    <a:pt x="3930978" y="19050"/>
                  </a:moveTo>
                  <a:lnTo>
                    <a:pt x="3930978" y="71944"/>
                  </a:lnTo>
                  <a:lnTo>
                    <a:pt x="3932475" y="79359"/>
                  </a:lnTo>
                  <a:lnTo>
                    <a:pt x="3936558" y="85414"/>
                  </a:lnTo>
                  <a:lnTo>
                    <a:pt x="3942613" y="89497"/>
                  </a:lnTo>
                  <a:lnTo>
                    <a:pt x="3950028" y="90994"/>
                  </a:lnTo>
                  <a:lnTo>
                    <a:pt x="3957443" y="89497"/>
                  </a:lnTo>
                  <a:lnTo>
                    <a:pt x="3963499" y="85414"/>
                  </a:lnTo>
                  <a:lnTo>
                    <a:pt x="3967581" y="79359"/>
                  </a:lnTo>
                  <a:lnTo>
                    <a:pt x="3969078" y="71944"/>
                  </a:lnTo>
                  <a:lnTo>
                    <a:pt x="3969078" y="38100"/>
                  </a:lnTo>
                  <a:lnTo>
                    <a:pt x="3950028" y="38100"/>
                  </a:lnTo>
                  <a:lnTo>
                    <a:pt x="3930978" y="19050"/>
                  </a:lnTo>
                  <a:close/>
                </a:path>
                <a:path w="3969384" h="2341245">
                  <a:moveTo>
                    <a:pt x="3969078" y="0"/>
                  </a:moveTo>
                  <a:lnTo>
                    <a:pt x="3888621" y="0"/>
                  </a:lnTo>
                  <a:lnTo>
                    <a:pt x="3881206" y="1497"/>
                  </a:lnTo>
                  <a:lnTo>
                    <a:pt x="3875151" y="5579"/>
                  </a:lnTo>
                  <a:lnTo>
                    <a:pt x="3871068" y="11635"/>
                  </a:lnTo>
                  <a:lnTo>
                    <a:pt x="3869571" y="19050"/>
                  </a:lnTo>
                  <a:lnTo>
                    <a:pt x="3871068" y="26464"/>
                  </a:lnTo>
                  <a:lnTo>
                    <a:pt x="3875151" y="32520"/>
                  </a:lnTo>
                  <a:lnTo>
                    <a:pt x="3881206" y="36602"/>
                  </a:lnTo>
                  <a:lnTo>
                    <a:pt x="3888621" y="38100"/>
                  </a:lnTo>
                  <a:lnTo>
                    <a:pt x="3930978" y="38100"/>
                  </a:lnTo>
                  <a:lnTo>
                    <a:pt x="3930978" y="19050"/>
                  </a:lnTo>
                  <a:lnTo>
                    <a:pt x="3969078" y="19050"/>
                  </a:lnTo>
                  <a:lnTo>
                    <a:pt x="3969078" y="0"/>
                  </a:lnTo>
                  <a:close/>
                </a:path>
                <a:path w="3969384" h="2341245">
                  <a:moveTo>
                    <a:pt x="3969078" y="19050"/>
                  </a:moveTo>
                  <a:lnTo>
                    <a:pt x="3930978" y="19050"/>
                  </a:lnTo>
                  <a:lnTo>
                    <a:pt x="3950028" y="38100"/>
                  </a:lnTo>
                  <a:lnTo>
                    <a:pt x="3969078" y="38100"/>
                  </a:lnTo>
                  <a:lnTo>
                    <a:pt x="3969078" y="19050"/>
                  </a:lnTo>
                  <a:close/>
                </a:path>
                <a:path w="3969384" h="2341245">
                  <a:moveTo>
                    <a:pt x="3950028" y="205294"/>
                  </a:moveTo>
                  <a:lnTo>
                    <a:pt x="3942613" y="206791"/>
                  </a:lnTo>
                  <a:lnTo>
                    <a:pt x="3936558" y="210873"/>
                  </a:lnTo>
                  <a:lnTo>
                    <a:pt x="3932475" y="216929"/>
                  </a:lnTo>
                  <a:lnTo>
                    <a:pt x="3930978" y="224344"/>
                  </a:lnTo>
                  <a:lnTo>
                    <a:pt x="3930978" y="338644"/>
                  </a:lnTo>
                  <a:lnTo>
                    <a:pt x="3932475" y="346059"/>
                  </a:lnTo>
                  <a:lnTo>
                    <a:pt x="3936558" y="352114"/>
                  </a:lnTo>
                  <a:lnTo>
                    <a:pt x="3942613" y="356197"/>
                  </a:lnTo>
                  <a:lnTo>
                    <a:pt x="3950028" y="357694"/>
                  </a:lnTo>
                  <a:lnTo>
                    <a:pt x="3957443" y="356197"/>
                  </a:lnTo>
                  <a:lnTo>
                    <a:pt x="3963499" y="352114"/>
                  </a:lnTo>
                  <a:lnTo>
                    <a:pt x="3967581" y="346059"/>
                  </a:lnTo>
                  <a:lnTo>
                    <a:pt x="3969078" y="338644"/>
                  </a:lnTo>
                  <a:lnTo>
                    <a:pt x="3969078" y="224344"/>
                  </a:lnTo>
                  <a:lnTo>
                    <a:pt x="3967581" y="216929"/>
                  </a:lnTo>
                  <a:lnTo>
                    <a:pt x="3963499" y="210873"/>
                  </a:lnTo>
                  <a:lnTo>
                    <a:pt x="3957443" y="206791"/>
                  </a:lnTo>
                  <a:lnTo>
                    <a:pt x="3950028" y="205294"/>
                  </a:lnTo>
                  <a:close/>
                </a:path>
                <a:path w="3969384" h="2341245">
                  <a:moveTo>
                    <a:pt x="3950028" y="471994"/>
                  </a:moveTo>
                  <a:lnTo>
                    <a:pt x="3942613" y="473491"/>
                  </a:lnTo>
                  <a:lnTo>
                    <a:pt x="3936558" y="477573"/>
                  </a:lnTo>
                  <a:lnTo>
                    <a:pt x="3932475" y="483629"/>
                  </a:lnTo>
                  <a:lnTo>
                    <a:pt x="3930978" y="491044"/>
                  </a:lnTo>
                  <a:lnTo>
                    <a:pt x="3930978" y="605344"/>
                  </a:lnTo>
                  <a:lnTo>
                    <a:pt x="3932475" y="612759"/>
                  </a:lnTo>
                  <a:lnTo>
                    <a:pt x="3936558" y="618814"/>
                  </a:lnTo>
                  <a:lnTo>
                    <a:pt x="3942613" y="622897"/>
                  </a:lnTo>
                  <a:lnTo>
                    <a:pt x="3950028" y="624394"/>
                  </a:lnTo>
                  <a:lnTo>
                    <a:pt x="3957443" y="622897"/>
                  </a:lnTo>
                  <a:lnTo>
                    <a:pt x="3963499" y="618814"/>
                  </a:lnTo>
                  <a:lnTo>
                    <a:pt x="3967581" y="612759"/>
                  </a:lnTo>
                  <a:lnTo>
                    <a:pt x="3969078" y="605344"/>
                  </a:lnTo>
                  <a:lnTo>
                    <a:pt x="3969078" y="491044"/>
                  </a:lnTo>
                  <a:lnTo>
                    <a:pt x="3967581" y="483629"/>
                  </a:lnTo>
                  <a:lnTo>
                    <a:pt x="3963499" y="477573"/>
                  </a:lnTo>
                  <a:lnTo>
                    <a:pt x="3957443" y="473491"/>
                  </a:lnTo>
                  <a:lnTo>
                    <a:pt x="3950028" y="471994"/>
                  </a:lnTo>
                  <a:close/>
                </a:path>
                <a:path w="3969384" h="2341245">
                  <a:moveTo>
                    <a:pt x="3950028" y="738694"/>
                  </a:moveTo>
                  <a:lnTo>
                    <a:pt x="3942613" y="740191"/>
                  </a:lnTo>
                  <a:lnTo>
                    <a:pt x="3936558" y="744273"/>
                  </a:lnTo>
                  <a:lnTo>
                    <a:pt x="3932475" y="750329"/>
                  </a:lnTo>
                  <a:lnTo>
                    <a:pt x="3930978" y="757744"/>
                  </a:lnTo>
                  <a:lnTo>
                    <a:pt x="3930978" y="872044"/>
                  </a:lnTo>
                  <a:lnTo>
                    <a:pt x="3932475" y="879459"/>
                  </a:lnTo>
                  <a:lnTo>
                    <a:pt x="3936558" y="885514"/>
                  </a:lnTo>
                  <a:lnTo>
                    <a:pt x="3942613" y="889597"/>
                  </a:lnTo>
                  <a:lnTo>
                    <a:pt x="3950028" y="891094"/>
                  </a:lnTo>
                  <a:lnTo>
                    <a:pt x="3957443" y="889597"/>
                  </a:lnTo>
                  <a:lnTo>
                    <a:pt x="3963499" y="885514"/>
                  </a:lnTo>
                  <a:lnTo>
                    <a:pt x="3967581" y="879459"/>
                  </a:lnTo>
                  <a:lnTo>
                    <a:pt x="3969078" y="872044"/>
                  </a:lnTo>
                  <a:lnTo>
                    <a:pt x="3969078" y="757744"/>
                  </a:lnTo>
                  <a:lnTo>
                    <a:pt x="3967581" y="750329"/>
                  </a:lnTo>
                  <a:lnTo>
                    <a:pt x="3963499" y="744273"/>
                  </a:lnTo>
                  <a:lnTo>
                    <a:pt x="3957443" y="740191"/>
                  </a:lnTo>
                  <a:lnTo>
                    <a:pt x="3950028" y="738694"/>
                  </a:lnTo>
                  <a:close/>
                </a:path>
                <a:path w="3969384" h="2341245">
                  <a:moveTo>
                    <a:pt x="3950028" y="1005394"/>
                  </a:moveTo>
                  <a:lnTo>
                    <a:pt x="3942613" y="1006891"/>
                  </a:lnTo>
                  <a:lnTo>
                    <a:pt x="3936558" y="1010973"/>
                  </a:lnTo>
                  <a:lnTo>
                    <a:pt x="3932475" y="1017029"/>
                  </a:lnTo>
                  <a:lnTo>
                    <a:pt x="3930978" y="1024444"/>
                  </a:lnTo>
                  <a:lnTo>
                    <a:pt x="3930978" y="1138744"/>
                  </a:lnTo>
                  <a:lnTo>
                    <a:pt x="3932475" y="1146159"/>
                  </a:lnTo>
                  <a:lnTo>
                    <a:pt x="3936558" y="1152214"/>
                  </a:lnTo>
                  <a:lnTo>
                    <a:pt x="3942613" y="1156297"/>
                  </a:lnTo>
                  <a:lnTo>
                    <a:pt x="3950028" y="1157794"/>
                  </a:lnTo>
                  <a:lnTo>
                    <a:pt x="3957443" y="1156297"/>
                  </a:lnTo>
                  <a:lnTo>
                    <a:pt x="3963499" y="1152214"/>
                  </a:lnTo>
                  <a:lnTo>
                    <a:pt x="3967581" y="1146159"/>
                  </a:lnTo>
                  <a:lnTo>
                    <a:pt x="3969078" y="1138744"/>
                  </a:lnTo>
                  <a:lnTo>
                    <a:pt x="3969078" y="1024444"/>
                  </a:lnTo>
                  <a:lnTo>
                    <a:pt x="3967581" y="1017029"/>
                  </a:lnTo>
                  <a:lnTo>
                    <a:pt x="3963499" y="1010973"/>
                  </a:lnTo>
                  <a:lnTo>
                    <a:pt x="3957443" y="1006891"/>
                  </a:lnTo>
                  <a:lnTo>
                    <a:pt x="3950028" y="1005394"/>
                  </a:lnTo>
                  <a:close/>
                </a:path>
                <a:path w="3969384" h="2341245">
                  <a:moveTo>
                    <a:pt x="3950028" y="1272094"/>
                  </a:moveTo>
                  <a:lnTo>
                    <a:pt x="3942613" y="1273591"/>
                  </a:lnTo>
                  <a:lnTo>
                    <a:pt x="3936558" y="1277673"/>
                  </a:lnTo>
                  <a:lnTo>
                    <a:pt x="3932475" y="1283729"/>
                  </a:lnTo>
                  <a:lnTo>
                    <a:pt x="3930978" y="1291144"/>
                  </a:lnTo>
                  <a:lnTo>
                    <a:pt x="3930978" y="1405444"/>
                  </a:lnTo>
                  <a:lnTo>
                    <a:pt x="3932475" y="1412859"/>
                  </a:lnTo>
                  <a:lnTo>
                    <a:pt x="3936558" y="1418914"/>
                  </a:lnTo>
                  <a:lnTo>
                    <a:pt x="3942613" y="1422997"/>
                  </a:lnTo>
                  <a:lnTo>
                    <a:pt x="3950028" y="1424494"/>
                  </a:lnTo>
                  <a:lnTo>
                    <a:pt x="3957443" y="1422997"/>
                  </a:lnTo>
                  <a:lnTo>
                    <a:pt x="3963499" y="1418914"/>
                  </a:lnTo>
                  <a:lnTo>
                    <a:pt x="3967581" y="1412859"/>
                  </a:lnTo>
                  <a:lnTo>
                    <a:pt x="3969078" y="1405444"/>
                  </a:lnTo>
                  <a:lnTo>
                    <a:pt x="3969078" y="1291144"/>
                  </a:lnTo>
                  <a:lnTo>
                    <a:pt x="3967581" y="1283729"/>
                  </a:lnTo>
                  <a:lnTo>
                    <a:pt x="3963499" y="1277673"/>
                  </a:lnTo>
                  <a:lnTo>
                    <a:pt x="3957443" y="1273591"/>
                  </a:lnTo>
                  <a:lnTo>
                    <a:pt x="3950028" y="1272094"/>
                  </a:lnTo>
                  <a:close/>
                </a:path>
                <a:path w="3969384" h="2341245">
                  <a:moveTo>
                    <a:pt x="3950028" y="1538794"/>
                  </a:moveTo>
                  <a:lnTo>
                    <a:pt x="3942613" y="1540291"/>
                  </a:lnTo>
                  <a:lnTo>
                    <a:pt x="3936558" y="1544373"/>
                  </a:lnTo>
                  <a:lnTo>
                    <a:pt x="3932475" y="1550429"/>
                  </a:lnTo>
                  <a:lnTo>
                    <a:pt x="3930978" y="1557844"/>
                  </a:lnTo>
                  <a:lnTo>
                    <a:pt x="3930978" y="1672144"/>
                  </a:lnTo>
                  <a:lnTo>
                    <a:pt x="3932475" y="1679559"/>
                  </a:lnTo>
                  <a:lnTo>
                    <a:pt x="3936558" y="1685614"/>
                  </a:lnTo>
                  <a:lnTo>
                    <a:pt x="3942613" y="1689697"/>
                  </a:lnTo>
                  <a:lnTo>
                    <a:pt x="3950028" y="1691194"/>
                  </a:lnTo>
                  <a:lnTo>
                    <a:pt x="3957443" y="1689697"/>
                  </a:lnTo>
                  <a:lnTo>
                    <a:pt x="3963499" y="1685614"/>
                  </a:lnTo>
                  <a:lnTo>
                    <a:pt x="3967581" y="1679559"/>
                  </a:lnTo>
                  <a:lnTo>
                    <a:pt x="3969078" y="1672144"/>
                  </a:lnTo>
                  <a:lnTo>
                    <a:pt x="3969078" y="1557844"/>
                  </a:lnTo>
                  <a:lnTo>
                    <a:pt x="3967581" y="1550429"/>
                  </a:lnTo>
                  <a:lnTo>
                    <a:pt x="3963499" y="1544373"/>
                  </a:lnTo>
                  <a:lnTo>
                    <a:pt x="3957443" y="1540291"/>
                  </a:lnTo>
                  <a:lnTo>
                    <a:pt x="3950028" y="1538794"/>
                  </a:lnTo>
                  <a:close/>
                </a:path>
                <a:path w="3969384" h="2341245">
                  <a:moveTo>
                    <a:pt x="3950028" y="1805494"/>
                  </a:moveTo>
                  <a:lnTo>
                    <a:pt x="3942613" y="1806991"/>
                  </a:lnTo>
                  <a:lnTo>
                    <a:pt x="3936558" y="1811073"/>
                  </a:lnTo>
                  <a:lnTo>
                    <a:pt x="3932475" y="1817129"/>
                  </a:lnTo>
                  <a:lnTo>
                    <a:pt x="3930978" y="1824544"/>
                  </a:lnTo>
                  <a:lnTo>
                    <a:pt x="3930978" y="1938844"/>
                  </a:lnTo>
                  <a:lnTo>
                    <a:pt x="3932475" y="1946259"/>
                  </a:lnTo>
                  <a:lnTo>
                    <a:pt x="3936558" y="1952314"/>
                  </a:lnTo>
                  <a:lnTo>
                    <a:pt x="3942613" y="1956397"/>
                  </a:lnTo>
                  <a:lnTo>
                    <a:pt x="3950028" y="1957894"/>
                  </a:lnTo>
                  <a:lnTo>
                    <a:pt x="3957443" y="1956397"/>
                  </a:lnTo>
                  <a:lnTo>
                    <a:pt x="3963499" y="1952314"/>
                  </a:lnTo>
                  <a:lnTo>
                    <a:pt x="3967581" y="1946259"/>
                  </a:lnTo>
                  <a:lnTo>
                    <a:pt x="3969078" y="1938844"/>
                  </a:lnTo>
                  <a:lnTo>
                    <a:pt x="3969078" y="1824544"/>
                  </a:lnTo>
                  <a:lnTo>
                    <a:pt x="3967581" y="1817129"/>
                  </a:lnTo>
                  <a:lnTo>
                    <a:pt x="3963499" y="1811073"/>
                  </a:lnTo>
                  <a:lnTo>
                    <a:pt x="3957443" y="1806991"/>
                  </a:lnTo>
                  <a:lnTo>
                    <a:pt x="3950028" y="1805494"/>
                  </a:lnTo>
                  <a:close/>
                </a:path>
                <a:path w="3969384" h="2341245">
                  <a:moveTo>
                    <a:pt x="3950028" y="2072194"/>
                  </a:moveTo>
                  <a:lnTo>
                    <a:pt x="3942613" y="2073691"/>
                  </a:lnTo>
                  <a:lnTo>
                    <a:pt x="3936558" y="2077773"/>
                  </a:lnTo>
                  <a:lnTo>
                    <a:pt x="3932475" y="2083829"/>
                  </a:lnTo>
                  <a:lnTo>
                    <a:pt x="3930978" y="2091244"/>
                  </a:lnTo>
                  <a:lnTo>
                    <a:pt x="3930978" y="2205544"/>
                  </a:lnTo>
                  <a:lnTo>
                    <a:pt x="3932475" y="2212959"/>
                  </a:lnTo>
                  <a:lnTo>
                    <a:pt x="3936558" y="2219014"/>
                  </a:lnTo>
                  <a:lnTo>
                    <a:pt x="3942613" y="2223097"/>
                  </a:lnTo>
                  <a:lnTo>
                    <a:pt x="3950028" y="2224594"/>
                  </a:lnTo>
                  <a:lnTo>
                    <a:pt x="3957443" y="2223097"/>
                  </a:lnTo>
                  <a:lnTo>
                    <a:pt x="3963499" y="2219014"/>
                  </a:lnTo>
                  <a:lnTo>
                    <a:pt x="3967581" y="2212959"/>
                  </a:lnTo>
                  <a:lnTo>
                    <a:pt x="3969078" y="2205544"/>
                  </a:lnTo>
                  <a:lnTo>
                    <a:pt x="3969078" y="2091244"/>
                  </a:lnTo>
                  <a:lnTo>
                    <a:pt x="3967581" y="2083829"/>
                  </a:lnTo>
                  <a:lnTo>
                    <a:pt x="3963499" y="2077773"/>
                  </a:lnTo>
                  <a:lnTo>
                    <a:pt x="3957443" y="2073691"/>
                  </a:lnTo>
                  <a:lnTo>
                    <a:pt x="3950028" y="2072194"/>
                  </a:lnTo>
                  <a:close/>
                </a:path>
                <a:path w="3969384" h="2341245">
                  <a:moveTo>
                    <a:pt x="3913761" y="2302626"/>
                  </a:moveTo>
                  <a:lnTo>
                    <a:pt x="3799461" y="2302626"/>
                  </a:lnTo>
                  <a:lnTo>
                    <a:pt x="3792046" y="2304123"/>
                  </a:lnTo>
                  <a:lnTo>
                    <a:pt x="3785991" y="2308206"/>
                  </a:lnTo>
                  <a:lnTo>
                    <a:pt x="3781908" y="2314261"/>
                  </a:lnTo>
                  <a:lnTo>
                    <a:pt x="3780411" y="2321676"/>
                  </a:lnTo>
                  <a:lnTo>
                    <a:pt x="3781908" y="2329091"/>
                  </a:lnTo>
                  <a:lnTo>
                    <a:pt x="3785991" y="2335147"/>
                  </a:lnTo>
                  <a:lnTo>
                    <a:pt x="3792046" y="2339229"/>
                  </a:lnTo>
                  <a:lnTo>
                    <a:pt x="3799461" y="2340726"/>
                  </a:lnTo>
                  <a:lnTo>
                    <a:pt x="3913761" y="2340726"/>
                  </a:lnTo>
                  <a:lnTo>
                    <a:pt x="3921176" y="2339229"/>
                  </a:lnTo>
                  <a:lnTo>
                    <a:pt x="3927231" y="2335147"/>
                  </a:lnTo>
                  <a:lnTo>
                    <a:pt x="3931314" y="2329091"/>
                  </a:lnTo>
                  <a:lnTo>
                    <a:pt x="3932811" y="2321676"/>
                  </a:lnTo>
                  <a:lnTo>
                    <a:pt x="3931314" y="2314261"/>
                  </a:lnTo>
                  <a:lnTo>
                    <a:pt x="3927231" y="2308206"/>
                  </a:lnTo>
                  <a:lnTo>
                    <a:pt x="3921176" y="2304123"/>
                  </a:lnTo>
                  <a:lnTo>
                    <a:pt x="3913761" y="2302626"/>
                  </a:lnTo>
                  <a:close/>
                </a:path>
                <a:path w="3969384" h="2341245">
                  <a:moveTo>
                    <a:pt x="3647061" y="2302626"/>
                  </a:moveTo>
                  <a:lnTo>
                    <a:pt x="3532761" y="2302626"/>
                  </a:lnTo>
                  <a:lnTo>
                    <a:pt x="3525346" y="2304123"/>
                  </a:lnTo>
                  <a:lnTo>
                    <a:pt x="3519291" y="2308206"/>
                  </a:lnTo>
                  <a:lnTo>
                    <a:pt x="3515208" y="2314261"/>
                  </a:lnTo>
                  <a:lnTo>
                    <a:pt x="3513711" y="2321676"/>
                  </a:lnTo>
                  <a:lnTo>
                    <a:pt x="3515208" y="2329091"/>
                  </a:lnTo>
                  <a:lnTo>
                    <a:pt x="3519291" y="2335147"/>
                  </a:lnTo>
                  <a:lnTo>
                    <a:pt x="3525346" y="2339229"/>
                  </a:lnTo>
                  <a:lnTo>
                    <a:pt x="3532761" y="2340726"/>
                  </a:lnTo>
                  <a:lnTo>
                    <a:pt x="3647061" y="2340726"/>
                  </a:lnTo>
                  <a:lnTo>
                    <a:pt x="3654476" y="2339229"/>
                  </a:lnTo>
                  <a:lnTo>
                    <a:pt x="3660531" y="2335147"/>
                  </a:lnTo>
                  <a:lnTo>
                    <a:pt x="3664614" y="2329091"/>
                  </a:lnTo>
                  <a:lnTo>
                    <a:pt x="3666111" y="2321676"/>
                  </a:lnTo>
                  <a:lnTo>
                    <a:pt x="3664614" y="2314261"/>
                  </a:lnTo>
                  <a:lnTo>
                    <a:pt x="3660531" y="2308206"/>
                  </a:lnTo>
                  <a:lnTo>
                    <a:pt x="3654476" y="2304123"/>
                  </a:lnTo>
                  <a:lnTo>
                    <a:pt x="3647061" y="2302626"/>
                  </a:lnTo>
                  <a:close/>
                </a:path>
                <a:path w="3969384" h="2341245">
                  <a:moveTo>
                    <a:pt x="3380361" y="2302626"/>
                  </a:moveTo>
                  <a:lnTo>
                    <a:pt x="3266061" y="2302626"/>
                  </a:lnTo>
                  <a:lnTo>
                    <a:pt x="3258646" y="2304123"/>
                  </a:lnTo>
                  <a:lnTo>
                    <a:pt x="3252591" y="2308206"/>
                  </a:lnTo>
                  <a:lnTo>
                    <a:pt x="3248508" y="2314261"/>
                  </a:lnTo>
                  <a:lnTo>
                    <a:pt x="3247011" y="2321676"/>
                  </a:lnTo>
                  <a:lnTo>
                    <a:pt x="3248508" y="2329091"/>
                  </a:lnTo>
                  <a:lnTo>
                    <a:pt x="3252591" y="2335147"/>
                  </a:lnTo>
                  <a:lnTo>
                    <a:pt x="3258646" y="2339229"/>
                  </a:lnTo>
                  <a:lnTo>
                    <a:pt x="3266061" y="2340726"/>
                  </a:lnTo>
                  <a:lnTo>
                    <a:pt x="3380361" y="2340726"/>
                  </a:lnTo>
                  <a:lnTo>
                    <a:pt x="3387776" y="2339229"/>
                  </a:lnTo>
                  <a:lnTo>
                    <a:pt x="3393831" y="2335147"/>
                  </a:lnTo>
                  <a:lnTo>
                    <a:pt x="3397914" y="2329091"/>
                  </a:lnTo>
                  <a:lnTo>
                    <a:pt x="3399411" y="2321676"/>
                  </a:lnTo>
                  <a:lnTo>
                    <a:pt x="3397914" y="2314261"/>
                  </a:lnTo>
                  <a:lnTo>
                    <a:pt x="3393831" y="2308206"/>
                  </a:lnTo>
                  <a:lnTo>
                    <a:pt x="3387776" y="2304123"/>
                  </a:lnTo>
                  <a:lnTo>
                    <a:pt x="3380361" y="2302626"/>
                  </a:lnTo>
                  <a:close/>
                </a:path>
                <a:path w="3969384" h="2341245">
                  <a:moveTo>
                    <a:pt x="3113661" y="2302626"/>
                  </a:moveTo>
                  <a:lnTo>
                    <a:pt x="2999361" y="2302626"/>
                  </a:lnTo>
                  <a:lnTo>
                    <a:pt x="2991946" y="2304123"/>
                  </a:lnTo>
                  <a:lnTo>
                    <a:pt x="2985891" y="2308206"/>
                  </a:lnTo>
                  <a:lnTo>
                    <a:pt x="2981808" y="2314261"/>
                  </a:lnTo>
                  <a:lnTo>
                    <a:pt x="2980311" y="2321676"/>
                  </a:lnTo>
                  <a:lnTo>
                    <a:pt x="2981808" y="2329091"/>
                  </a:lnTo>
                  <a:lnTo>
                    <a:pt x="2985891" y="2335147"/>
                  </a:lnTo>
                  <a:lnTo>
                    <a:pt x="2991946" y="2339229"/>
                  </a:lnTo>
                  <a:lnTo>
                    <a:pt x="2999361" y="2340726"/>
                  </a:lnTo>
                  <a:lnTo>
                    <a:pt x="3113661" y="2340726"/>
                  </a:lnTo>
                  <a:lnTo>
                    <a:pt x="3121076" y="2339229"/>
                  </a:lnTo>
                  <a:lnTo>
                    <a:pt x="3127131" y="2335147"/>
                  </a:lnTo>
                  <a:lnTo>
                    <a:pt x="3131214" y="2329091"/>
                  </a:lnTo>
                  <a:lnTo>
                    <a:pt x="3132711" y="2321676"/>
                  </a:lnTo>
                  <a:lnTo>
                    <a:pt x="3131214" y="2314261"/>
                  </a:lnTo>
                  <a:lnTo>
                    <a:pt x="3127131" y="2308206"/>
                  </a:lnTo>
                  <a:lnTo>
                    <a:pt x="3121076" y="2304123"/>
                  </a:lnTo>
                  <a:lnTo>
                    <a:pt x="3113661" y="2302626"/>
                  </a:lnTo>
                  <a:close/>
                </a:path>
                <a:path w="3969384" h="2341245">
                  <a:moveTo>
                    <a:pt x="2846961" y="2302626"/>
                  </a:moveTo>
                  <a:lnTo>
                    <a:pt x="2732661" y="2302626"/>
                  </a:lnTo>
                  <a:lnTo>
                    <a:pt x="2725246" y="2304123"/>
                  </a:lnTo>
                  <a:lnTo>
                    <a:pt x="2719191" y="2308206"/>
                  </a:lnTo>
                  <a:lnTo>
                    <a:pt x="2715108" y="2314261"/>
                  </a:lnTo>
                  <a:lnTo>
                    <a:pt x="2713611" y="2321676"/>
                  </a:lnTo>
                  <a:lnTo>
                    <a:pt x="2715108" y="2329091"/>
                  </a:lnTo>
                  <a:lnTo>
                    <a:pt x="2719191" y="2335147"/>
                  </a:lnTo>
                  <a:lnTo>
                    <a:pt x="2725246" y="2339229"/>
                  </a:lnTo>
                  <a:lnTo>
                    <a:pt x="2732661" y="2340726"/>
                  </a:lnTo>
                  <a:lnTo>
                    <a:pt x="2846961" y="2340726"/>
                  </a:lnTo>
                  <a:lnTo>
                    <a:pt x="2854376" y="2339229"/>
                  </a:lnTo>
                  <a:lnTo>
                    <a:pt x="2860431" y="2335147"/>
                  </a:lnTo>
                  <a:lnTo>
                    <a:pt x="2864514" y="2329091"/>
                  </a:lnTo>
                  <a:lnTo>
                    <a:pt x="2866011" y="2321676"/>
                  </a:lnTo>
                  <a:lnTo>
                    <a:pt x="2864514" y="2314261"/>
                  </a:lnTo>
                  <a:lnTo>
                    <a:pt x="2860431" y="2308206"/>
                  </a:lnTo>
                  <a:lnTo>
                    <a:pt x="2854376" y="2304123"/>
                  </a:lnTo>
                  <a:lnTo>
                    <a:pt x="2846961" y="2302626"/>
                  </a:lnTo>
                  <a:close/>
                </a:path>
                <a:path w="3969384" h="2341245">
                  <a:moveTo>
                    <a:pt x="2580261" y="2302626"/>
                  </a:moveTo>
                  <a:lnTo>
                    <a:pt x="2465961" y="2302626"/>
                  </a:lnTo>
                  <a:lnTo>
                    <a:pt x="2458546" y="2304123"/>
                  </a:lnTo>
                  <a:lnTo>
                    <a:pt x="2452491" y="2308206"/>
                  </a:lnTo>
                  <a:lnTo>
                    <a:pt x="2448408" y="2314261"/>
                  </a:lnTo>
                  <a:lnTo>
                    <a:pt x="2446911" y="2321676"/>
                  </a:lnTo>
                  <a:lnTo>
                    <a:pt x="2448408" y="2329091"/>
                  </a:lnTo>
                  <a:lnTo>
                    <a:pt x="2452491" y="2335147"/>
                  </a:lnTo>
                  <a:lnTo>
                    <a:pt x="2458546" y="2339229"/>
                  </a:lnTo>
                  <a:lnTo>
                    <a:pt x="2465961" y="2340726"/>
                  </a:lnTo>
                  <a:lnTo>
                    <a:pt x="2580261" y="2340726"/>
                  </a:lnTo>
                  <a:lnTo>
                    <a:pt x="2587676" y="2339229"/>
                  </a:lnTo>
                  <a:lnTo>
                    <a:pt x="2593731" y="2335147"/>
                  </a:lnTo>
                  <a:lnTo>
                    <a:pt x="2597814" y="2329091"/>
                  </a:lnTo>
                  <a:lnTo>
                    <a:pt x="2599311" y="2321676"/>
                  </a:lnTo>
                  <a:lnTo>
                    <a:pt x="2597814" y="2314261"/>
                  </a:lnTo>
                  <a:lnTo>
                    <a:pt x="2593731" y="2308206"/>
                  </a:lnTo>
                  <a:lnTo>
                    <a:pt x="2587676" y="2304123"/>
                  </a:lnTo>
                  <a:lnTo>
                    <a:pt x="2580261" y="2302626"/>
                  </a:lnTo>
                  <a:close/>
                </a:path>
                <a:path w="3969384" h="2341245">
                  <a:moveTo>
                    <a:pt x="2313561" y="2302626"/>
                  </a:moveTo>
                  <a:lnTo>
                    <a:pt x="2199261" y="2302626"/>
                  </a:lnTo>
                  <a:lnTo>
                    <a:pt x="2191846" y="2304123"/>
                  </a:lnTo>
                  <a:lnTo>
                    <a:pt x="2185791" y="2308206"/>
                  </a:lnTo>
                  <a:lnTo>
                    <a:pt x="2181708" y="2314261"/>
                  </a:lnTo>
                  <a:lnTo>
                    <a:pt x="2180211" y="2321676"/>
                  </a:lnTo>
                  <a:lnTo>
                    <a:pt x="2181708" y="2329091"/>
                  </a:lnTo>
                  <a:lnTo>
                    <a:pt x="2185791" y="2335147"/>
                  </a:lnTo>
                  <a:lnTo>
                    <a:pt x="2191846" y="2339229"/>
                  </a:lnTo>
                  <a:lnTo>
                    <a:pt x="2199261" y="2340726"/>
                  </a:lnTo>
                  <a:lnTo>
                    <a:pt x="2313561" y="2340726"/>
                  </a:lnTo>
                  <a:lnTo>
                    <a:pt x="2320976" y="2339229"/>
                  </a:lnTo>
                  <a:lnTo>
                    <a:pt x="2327031" y="2335147"/>
                  </a:lnTo>
                  <a:lnTo>
                    <a:pt x="2331114" y="2329091"/>
                  </a:lnTo>
                  <a:lnTo>
                    <a:pt x="2332611" y="2321676"/>
                  </a:lnTo>
                  <a:lnTo>
                    <a:pt x="2331114" y="2314261"/>
                  </a:lnTo>
                  <a:lnTo>
                    <a:pt x="2327031" y="2308206"/>
                  </a:lnTo>
                  <a:lnTo>
                    <a:pt x="2320976" y="2304123"/>
                  </a:lnTo>
                  <a:lnTo>
                    <a:pt x="2313561" y="2302626"/>
                  </a:lnTo>
                  <a:close/>
                </a:path>
                <a:path w="3969384" h="2341245">
                  <a:moveTo>
                    <a:pt x="2046861" y="2302626"/>
                  </a:moveTo>
                  <a:lnTo>
                    <a:pt x="1932561" y="2302626"/>
                  </a:lnTo>
                  <a:lnTo>
                    <a:pt x="1925146" y="2304123"/>
                  </a:lnTo>
                  <a:lnTo>
                    <a:pt x="1919091" y="2308206"/>
                  </a:lnTo>
                  <a:lnTo>
                    <a:pt x="1915008" y="2314261"/>
                  </a:lnTo>
                  <a:lnTo>
                    <a:pt x="1913511" y="2321676"/>
                  </a:lnTo>
                  <a:lnTo>
                    <a:pt x="1915008" y="2329091"/>
                  </a:lnTo>
                  <a:lnTo>
                    <a:pt x="1919091" y="2335147"/>
                  </a:lnTo>
                  <a:lnTo>
                    <a:pt x="1925146" y="2339229"/>
                  </a:lnTo>
                  <a:lnTo>
                    <a:pt x="1932561" y="2340726"/>
                  </a:lnTo>
                  <a:lnTo>
                    <a:pt x="2046861" y="2340726"/>
                  </a:lnTo>
                  <a:lnTo>
                    <a:pt x="2054276" y="2339229"/>
                  </a:lnTo>
                  <a:lnTo>
                    <a:pt x="2060331" y="2335147"/>
                  </a:lnTo>
                  <a:lnTo>
                    <a:pt x="2064414" y="2329091"/>
                  </a:lnTo>
                  <a:lnTo>
                    <a:pt x="2065911" y="2321676"/>
                  </a:lnTo>
                  <a:lnTo>
                    <a:pt x="2064414" y="2314261"/>
                  </a:lnTo>
                  <a:lnTo>
                    <a:pt x="2060331" y="2308206"/>
                  </a:lnTo>
                  <a:lnTo>
                    <a:pt x="2054276" y="2304123"/>
                  </a:lnTo>
                  <a:lnTo>
                    <a:pt x="2046861" y="2302626"/>
                  </a:lnTo>
                  <a:close/>
                </a:path>
                <a:path w="3969384" h="2341245">
                  <a:moveTo>
                    <a:pt x="1780161" y="2302626"/>
                  </a:moveTo>
                  <a:lnTo>
                    <a:pt x="1665861" y="2302626"/>
                  </a:lnTo>
                  <a:lnTo>
                    <a:pt x="1658446" y="2304123"/>
                  </a:lnTo>
                  <a:lnTo>
                    <a:pt x="1652391" y="2308206"/>
                  </a:lnTo>
                  <a:lnTo>
                    <a:pt x="1648308" y="2314261"/>
                  </a:lnTo>
                  <a:lnTo>
                    <a:pt x="1646811" y="2321676"/>
                  </a:lnTo>
                  <a:lnTo>
                    <a:pt x="1648308" y="2329091"/>
                  </a:lnTo>
                  <a:lnTo>
                    <a:pt x="1652391" y="2335147"/>
                  </a:lnTo>
                  <a:lnTo>
                    <a:pt x="1658446" y="2339229"/>
                  </a:lnTo>
                  <a:lnTo>
                    <a:pt x="1665861" y="2340726"/>
                  </a:lnTo>
                  <a:lnTo>
                    <a:pt x="1780161" y="2340726"/>
                  </a:lnTo>
                  <a:lnTo>
                    <a:pt x="1787576" y="2339229"/>
                  </a:lnTo>
                  <a:lnTo>
                    <a:pt x="1793631" y="2335147"/>
                  </a:lnTo>
                  <a:lnTo>
                    <a:pt x="1797714" y="2329091"/>
                  </a:lnTo>
                  <a:lnTo>
                    <a:pt x="1799211" y="2321676"/>
                  </a:lnTo>
                  <a:lnTo>
                    <a:pt x="1797714" y="2314261"/>
                  </a:lnTo>
                  <a:lnTo>
                    <a:pt x="1793631" y="2308206"/>
                  </a:lnTo>
                  <a:lnTo>
                    <a:pt x="1787576" y="2304123"/>
                  </a:lnTo>
                  <a:lnTo>
                    <a:pt x="1780161" y="2302626"/>
                  </a:lnTo>
                  <a:close/>
                </a:path>
                <a:path w="3969384" h="2341245">
                  <a:moveTo>
                    <a:pt x="1513461" y="2302626"/>
                  </a:moveTo>
                  <a:lnTo>
                    <a:pt x="1399161" y="2302626"/>
                  </a:lnTo>
                  <a:lnTo>
                    <a:pt x="1391746" y="2304123"/>
                  </a:lnTo>
                  <a:lnTo>
                    <a:pt x="1385691" y="2308206"/>
                  </a:lnTo>
                  <a:lnTo>
                    <a:pt x="1381608" y="2314261"/>
                  </a:lnTo>
                  <a:lnTo>
                    <a:pt x="1380111" y="2321676"/>
                  </a:lnTo>
                  <a:lnTo>
                    <a:pt x="1381608" y="2329091"/>
                  </a:lnTo>
                  <a:lnTo>
                    <a:pt x="1385691" y="2335147"/>
                  </a:lnTo>
                  <a:lnTo>
                    <a:pt x="1391746" y="2339229"/>
                  </a:lnTo>
                  <a:lnTo>
                    <a:pt x="1399161" y="2340726"/>
                  </a:lnTo>
                  <a:lnTo>
                    <a:pt x="1513461" y="2340726"/>
                  </a:lnTo>
                  <a:lnTo>
                    <a:pt x="1520876" y="2339229"/>
                  </a:lnTo>
                  <a:lnTo>
                    <a:pt x="1526931" y="2335147"/>
                  </a:lnTo>
                  <a:lnTo>
                    <a:pt x="1531014" y="2329091"/>
                  </a:lnTo>
                  <a:lnTo>
                    <a:pt x="1532511" y="2321676"/>
                  </a:lnTo>
                  <a:lnTo>
                    <a:pt x="1531014" y="2314261"/>
                  </a:lnTo>
                  <a:lnTo>
                    <a:pt x="1526931" y="2308206"/>
                  </a:lnTo>
                  <a:lnTo>
                    <a:pt x="1520876" y="2304123"/>
                  </a:lnTo>
                  <a:lnTo>
                    <a:pt x="1513461" y="2302626"/>
                  </a:lnTo>
                  <a:close/>
                </a:path>
                <a:path w="3969384" h="2341245">
                  <a:moveTo>
                    <a:pt x="1246761" y="2302626"/>
                  </a:moveTo>
                  <a:lnTo>
                    <a:pt x="1132461" y="2302626"/>
                  </a:lnTo>
                  <a:lnTo>
                    <a:pt x="1125046" y="2304123"/>
                  </a:lnTo>
                  <a:lnTo>
                    <a:pt x="1118991" y="2308206"/>
                  </a:lnTo>
                  <a:lnTo>
                    <a:pt x="1114908" y="2314261"/>
                  </a:lnTo>
                  <a:lnTo>
                    <a:pt x="1113411" y="2321676"/>
                  </a:lnTo>
                  <a:lnTo>
                    <a:pt x="1114908" y="2329091"/>
                  </a:lnTo>
                  <a:lnTo>
                    <a:pt x="1118991" y="2335147"/>
                  </a:lnTo>
                  <a:lnTo>
                    <a:pt x="1125046" y="2339229"/>
                  </a:lnTo>
                  <a:lnTo>
                    <a:pt x="1132461" y="2340726"/>
                  </a:lnTo>
                  <a:lnTo>
                    <a:pt x="1246761" y="2340726"/>
                  </a:lnTo>
                  <a:lnTo>
                    <a:pt x="1254176" y="2339229"/>
                  </a:lnTo>
                  <a:lnTo>
                    <a:pt x="1260231" y="2335147"/>
                  </a:lnTo>
                  <a:lnTo>
                    <a:pt x="1264314" y="2329091"/>
                  </a:lnTo>
                  <a:lnTo>
                    <a:pt x="1265811" y="2321676"/>
                  </a:lnTo>
                  <a:lnTo>
                    <a:pt x="1264314" y="2314261"/>
                  </a:lnTo>
                  <a:lnTo>
                    <a:pt x="1260231" y="2308206"/>
                  </a:lnTo>
                  <a:lnTo>
                    <a:pt x="1254176" y="2304123"/>
                  </a:lnTo>
                  <a:lnTo>
                    <a:pt x="1246761" y="2302626"/>
                  </a:lnTo>
                  <a:close/>
                </a:path>
                <a:path w="3969384" h="2341245">
                  <a:moveTo>
                    <a:pt x="980061" y="2302626"/>
                  </a:moveTo>
                  <a:lnTo>
                    <a:pt x="865761" y="2302626"/>
                  </a:lnTo>
                  <a:lnTo>
                    <a:pt x="858346" y="2304123"/>
                  </a:lnTo>
                  <a:lnTo>
                    <a:pt x="852291" y="2308206"/>
                  </a:lnTo>
                  <a:lnTo>
                    <a:pt x="848208" y="2314261"/>
                  </a:lnTo>
                  <a:lnTo>
                    <a:pt x="846711" y="2321676"/>
                  </a:lnTo>
                  <a:lnTo>
                    <a:pt x="848208" y="2329091"/>
                  </a:lnTo>
                  <a:lnTo>
                    <a:pt x="852291" y="2335147"/>
                  </a:lnTo>
                  <a:lnTo>
                    <a:pt x="858346" y="2339229"/>
                  </a:lnTo>
                  <a:lnTo>
                    <a:pt x="865761" y="2340726"/>
                  </a:lnTo>
                  <a:lnTo>
                    <a:pt x="980061" y="2340726"/>
                  </a:lnTo>
                  <a:lnTo>
                    <a:pt x="987476" y="2339229"/>
                  </a:lnTo>
                  <a:lnTo>
                    <a:pt x="993531" y="2335147"/>
                  </a:lnTo>
                  <a:lnTo>
                    <a:pt x="997614" y="2329091"/>
                  </a:lnTo>
                  <a:lnTo>
                    <a:pt x="999111" y="2321676"/>
                  </a:lnTo>
                  <a:lnTo>
                    <a:pt x="997614" y="2314261"/>
                  </a:lnTo>
                  <a:lnTo>
                    <a:pt x="993531" y="2308206"/>
                  </a:lnTo>
                  <a:lnTo>
                    <a:pt x="987476" y="2304123"/>
                  </a:lnTo>
                  <a:lnTo>
                    <a:pt x="980061" y="2302626"/>
                  </a:lnTo>
                  <a:close/>
                </a:path>
                <a:path w="3969384" h="2341245">
                  <a:moveTo>
                    <a:pt x="713361" y="2302626"/>
                  </a:moveTo>
                  <a:lnTo>
                    <a:pt x="599061" y="2302626"/>
                  </a:lnTo>
                  <a:lnTo>
                    <a:pt x="591646" y="2304123"/>
                  </a:lnTo>
                  <a:lnTo>
                    <a:pt x="585591" y="2308206"/>
                  </a:lnTo>
                  <a:lnTo>
                    <a:pt x="581508" y="2314261"/>
                  </a:lnTo>
                  <a:lnTo>
                    <a:pt x="580011" y="2321676"/>
                  </a:lnTo>
                  <a:lnTo>
                    <a:pt x="581508" y="2329091"/>
                  </a:lnTo>
                  <a:lnTo>
                    <a:pt x="585591" y="2335147"/>
                  </a:lnTo>
                  <a:lnTo>
                    <a:pt x="591646" y="2339229"/>
                  </a:lnTo>
                  <a:lnTo>
                    <a:pt x="599061" y="2340726"/>
                  </a:lnTo>
                  <a:lnTo>
                    <a:pt x="713361" y="2340726"/>
                  </a:lnTo>
                  <a:lnTo>
                    <a:pt x="720776" y="2339229"/>
                  </a:lnTo>
                  <a:lnTo>
                    <a:pt x="726831" y="2335147"/>
                  </a:lnTo>
                  <a:lnTo>
                    <a:pt x="730914" y="2329091"/>
                  </a:lnTo>
                  <a:lnTo>
                    <a:pt x="732411" y="2321676"/>
                  </a:lnTo>
                  <a:lnTo>
                    <a:pt x="730914" y="2314261"/>
                  </a:lnTo>
                  <a:lnTo>
                    <a:pt x="726831" y="2308206"/>
                  </a:lnTo>
                  <a:lnTo>
                    <a:pt x="720776" y="2304123"/>
                  </a:lnTo>
                  <a:lnTo>
                    <a:pt x="713361" y="2302626"/>
                  </a:lnTo>
                  <a:close/>
                </a:path>
                <a:path w="3969384" h="2341245">
                  <a:moveTo>
                    <a:pt x="446661" y="2302626"/>
                  </a:moveTo>
                  <a:lnTo>
                    <a:pt x="332361" y="2302626"/>
                  </a:lnTo>
                  <a:lnTo>
                    <a:pt x="324946" y="2304123"/>
                  </a:lnTo>
                  <a:lnTo>
                    <a:pt x="318891" y="2308206"/>
                  </a:lnTo>
                  <a:lnTo>
                    <a:pt x="314808" y="2314261"/>
                  </a:lnTo>
                  <a:lnTo>
                    <a:pt x="313311" y="2321676"/>
                  </a:lnTo>
                  <a:lnTo>
                    <a:pt x="314808" y="2329091"/>
                  </a:lnTo>
                  <a:lnTo>
                    <a:pt x="318891" y="2335147"/>
                  </a:lnTo>
                  <a:lnTo>
                    <a:pt x="324946" y="2339229"/>
                  </a:lnTo>
                  <a:lnTo>
                    <a:pt x="332361" y="2340726"/>
                  </a:lnTo>
                  <a:lnTo>
                    <a:pt x="446661" y="2340726"/>
                  </a:lnTo>
                  <a:lnTo>
                    <a:pt x="454076" y="2339229"/>
                  </a:lnTo>
                  <a:lnTo>
                    <a:pt x="460131" y="2335147"/>
                  </a:lnTo>
                  <a:lnTo>
                    <a:pt x="464214" y="2329091"/>
                  </a:lnTo>
                  <a:lnTo>
                    <a:pt x="465711" y="2321676"/>
                  </a:lnTo>
                  <a:lnTo>
                    <a:pt x="464214" y="2314261"/>
                  </a:lnTo>
                  <a:lnTo>
                    <a:pt x="460131" y="2308206"/>
                  </a:lnTo>
                  <a:lnTo>
                    <a:pt x="454076" y="2304123"/>
                  </a:lnTo>
                  <a:lnTo>
                    <a:pt x="446661" y="2302626"/>
                  </a:lnTo>
                  <a:close/>
                </a:path>
                <a:path w="3969384" h="2341245">
                  <a:moveTo>
                    <a:pt x="179961" y="2302626"/>
                  </a:moveTo>
                  <a:lnTo>
                    <a:pt x="65661" y="2302626"/>
                  </a:lnTo>
                  <a:lnTo>
                    <a:pt x="58246" y="2304123"/>
                  </a:lnTo>
                  <a:lnTo>
                    <a:pt x="52191" y="2308206"/>
                  </a:lnTo>
                  <a:lnTo>
                    <a:pt x="48108" y="2314261"/>
                  </a:lnTo>
                  <a:lnTo>
                    <a:pt x="46611" y="2321676"/>
                  </a:lnTo>
                  <a:lnTo>
                    <a:pt x="48108" y="2329091"/>
                  </a:lnTo>
                  <a:lnTo>
                    <a:pt x="52191" y="2335147"/>
                  </a:lnTo>
                  <a:lnTo>
                    <a:pt x="58246" y="2339229"/>
                  </a:lnTo>
                  <a:lnTo>
                    <a:pt x="65661" y="2340726"/>
                  </a:lnTo>
                  <a:lnTo>
                    <a:pt x="179961" y="2340726"/>
                  </a:lnTo>
                  <a:lnTo>
                    <a:pt x="187376" y="2339229"/>
                  </a:lnTo>
                  <a:lnTo>
                    <a:pt x="193431" y="2335147"/>
                  </a:lnTo>
                  <a:lnTo>
                    <a:pt x="197514" y="2329091"/>
                  </a:lnTo>
                  <a:lnTo>
                    <a:pt x="199011" y="2321676"/>
                  </a:lnTo>
                  <a:lnTo>
                    <a:pt x="197514" y="2314261"/>
                  </a:lnTo>
                  <a:lnTo>
                    <a:pt x="193431" y="2308206"/>
                  </a:lnTo>
                  <a:lnTo>
                    <a:pt x="187376" y="2304123"/>
                  </a:lnTo>
                  <a:lnTo>
                    <a:pt x="179961" y="2302626"/>
                  </a:lnTo>
                  <a:close/>
                </a:path>
              </a:pathLst>
            </a:custGeom>
            <a:solidFill>
              <a:srgbClr val="FF57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33912" y="3845913"/>
              <a:ext cx="2007235" cy="190500"/>
            </a:xfrm>
            <a:custGeom>
              <a:avLst/>
              <a:gdLst/>
              <a:ahLst/>
              <a:cxnLst/>
              <a:rect l="l" t="t" r="r" b="b"/>
              <a:pathLst>
                <a:path w="2007234" h="190500">
                  <a:moveTo>
                    <a:pt x="1987652" y="76198"/>
                  </a:moveTo>
                  <a:lnTo>
                    <a:pt x="1873352" y="76198"/>
                  </a:lnTo>
                  <a:lnTo>
                    <a:pt x="1865937" y="77695"/>
                  </a:lnTo>
                  <a:lnTo>
                    <a:pt x="1859882" y="81778"/>
                  </a:lnTo>
                  <a:lnTo>
                    <a:pt x="1855799" y="87833"/>
                  </a:lnTo>
                  <a:lnTo>
                    <a:pt x="1854302" y="95248"/>
                  </a:lnTo>
                  <a:lnTo>
                    <a:pt x="1855799" y="102663"/>
                  </a:lnTo>
                  <a:lnTo>
                    <a:pt x="1859882" y="108718"/>
                  </a:lnTo>
                  <a:lnTo>
                    <a:pt x="1865937" y="112801"/>
                  </a:lnTo>
                  <a:lnTo>
                    <a:pt x="1873352" y="114298"/>
                  </a:lnTo>
                  <a:lnTo>
                    <a:pt x="1987652" y="114298"/>
                  </a:lnTo>
                  <a:lnTo>
                    <a:pt x="1995068" y="112801"/>
                  </a:lnTo>
                  <a:lnTo>
                    <a:pt x="2001123" y="108718"/>
                  </a:lnTo>
                  <a:lnTo>
                    <a:pt x="2005205" y="102663"/>
                  </a:lnTo>
                  <a:lnTo>
                    <a:pt x="2006702" y="95248"/>
                  </a:lnTo>
                  <a:lnTo>
                    <a:pt x="2005205" y="87833"/>
                  </a:lnTo>
                  <a:lnTo>
                    <a:pt x="2001123" y="81778"/>
                  </a:lnTo>
                  <a:lnTo>
                    <a:pt x="1995068" y="77695"/>
                  </a:lnTo>
                  <a:lnTo>
                    <a:pt x="1987652" y="76198"/>
                  </a:lnTo>
                  <a:close/>
                </a:path>
                <a:path w="2007234" h="190500">
                  <a:moveTo>
                    <a:pt x="1720952" y="76198"/>
                  </a:moveTo>
                  <a:lnTo>
                    <a:pt x="1606652" y="76198"/>
                  </a:lnTo>
                  <a:lnTo>
                    <a:pt x="1599237" y="77695"/>
                  </a:lnTo>
                  <a:lnTo>
                    <a:pt x="1593182" y="81778"/>
                  </a:lnTo>
                  <a:lnTo>
                    <a:pt x="1589099" y="87833"/>
                  </a:lnTo>
                  <a:lnTo>
                    <a:pt x="1587602" y="95248"/>
                  </a:lnTo>
                  <a:lnTo>
                    <a:pt x="1589099" y="102663"/>
                  </a:lnTo>
                  <a:lnTo>
                    <a:pt x="1593182" y="108718"/>
                  </a:lnTo>
                  <a:lnTo>
                    <a:pt x="1599237" y="112801"/>
                  </a:lnTo>
                  <a:lnTo>
                    <a:pt x="1606652" y="114298"/>
                  </a:lnTo>
                  <a:lnTo>
                    <a:pt x="1720952" y="114298"/>
                  </a:lnTo>
                  <a:lnTo>
                    <a:pt x="1728368" y="112801"/>
                  </a:lnTo>
                  <a:lnTo>
                    <a:pt x="1734423" y="108718"/>
                  </a:lnTo>
                  <a:lnTo>
                    <a:pt x="1738505" y="102663"/>
                  </a:lnTo>
                  <a:lnTo>
                    <a:pt x="1740002" y="95248"/>
                  </a:lnTo>
                  <a:lnTo>
                    <a:pt x="1738505" y="87833"/>
                  </a:lnTo>
                  <a:lnTo>
                    <a:pt x="1734423" y="81778"/>
                  </a:lnTo>
                  <a:lnTo>
                    <a:pt x="1728368" y="77695"/>
                  </a:lnTo>
                  <a:lnTo>
                    <a:pt x="1720952" y="76198"/>
                  </a:lnTo>
                  <a:close/>
                </a:path>
                <a:path w="2007234" h="190500">
                  <a:moveTo>
                    <a:pt x="1454252" y="76198"/>
                  </a:moveTo>
                  <a:lnTo>
                    <a:pt x="1339952" y="76198"/>
                  </a:lnTo>
                  <a:lnTo>
                    <a:pt x="1332537" y="77695"/>
                  </a:lnTo>
                  <a:lnTo>
                    <a:pt x="1326482" y="81778"/>
                  </a:lnTo>
                  <a:lnTo>
                    <a:pt x="1322399" y="87833"/>
                  </a:lnTo>
                  <a:lnTo>
                    <a:pt x="1320902" y="95248"/>
                  </a:lnTo>
                  <a:lnTo>
                    <a:pt x="1322399" y="102664"/>
                  </a:lnTo>
                  <a:lnTo>
                    <a:pt x="1326482" y="108719"/>
                  </a:lnTo>
                  <a:lnTo>
                    <a:pt x="1332537" y="112801"/>
                  </a:lnTo>
                  <a:lnTo>
                    <a:pt x="1339952" y="114298"/>
                  </a:lnTo>
                  <a:lnTo>
                    <a:pt x="1454252" y="114298"/>
                  </a:lnTo>
                  <a:lnTo>
                    <a:pt x="1461668" y="112801"/>
                  </a:lnTo>
                  <a:lnTo>
                    <a:pt x="1467723" y="108718"/>
                  </a:lnTo>
                  <a:lnTo>
                    <a:pt x="1471805" y="102663"/>
                  </a:lnTo>
                  <a:lnTo>
                    <a:pt x="1473302" y="95248"/>
                  </a:lnTo>
                  <a:lnTo>
                    <a:pt x="1471805" y="87833"/>
                  </a:lnTo>
                  <a:lnTo>
                    <a:pt x="1467723" y="81778"/>
                  </a:lnTo>
                  <a:lnTo>
                    <a:pt x="1461668" y="77695"/>
                  </a:lnTo>
                  <a:lnTo>
                    <a:pt x="1454252" y="76198"/>
                  </a:lnTo>
                  <a:close/>
                </a:path>
                <a:path w="2007234" h="190500">
                  <a:moveTo>
                    <a:pt x="1187552" y="76198"/>
                  </a:moveTo>
                  <a:lnTo>
                    <a:pt x="1073252" y="76198"/>
                  </a:lnTo>
                  <a:lnTo>
                    <a:pt x="1065837" y="77695"/>
                  </a:lnTo>
                  <a:lnTo>
                    <a:pt x="1059782" y="81778"/>
                  </a:lnTo>
                  <a:lnTo>
                    <a:pt x="1055699" y="87833"/>
                  </a:lnTo>
                  <a:lnTo>
                    <a:pt x="1054202" y="95248"/>
                  </a:lnTo>
                  <a:lnTo>
                    <a:pt x="1055699" y="102664"/>
                  </a:lnTo>
                  <a:lnTo>
                    <a:pt x="1059782" y="108719"/>
                  </a:lnTo>
                  <a:lnTo>
                    <a:pt x="1065837" y="112801"/>
                  </a:lnTo>
                  <a:lnTo>
                    <a:pt x="1073252" y="114298"/>
                  </a:lnTo>
                  <a:lnTo>
                    <a:pt x="1187552" y="114298"/>
                  </a:lnTo>
                  <a:lnTo>
                    <a:pt x="1194968" y="112801"/>
                  </a:lnTo>
                  <a:lnTo>
                    <a:pt x="1201023" y="108719"/>
                  </a:lnTo>
                  <a:lnTo>
                    <a:pt x="1205105" y="102664"/>
                  </a:lnTo>
                  <a:lnTo>
                    <a:pt x="1206602" y="95248"/>
                  </a:lnTo>
                  <a:lnTo>
                    <a:pt x="1205105" y="87833"/>
                  </a:lnTo>
                  <a:lnTo>
                    <a:pt x="1201023" y="81778"/>
                  </a:lnTo>
                  <a:lnTo>
                    <a:pt x="1194968" y="77695"/>
                  </a:lnTo>
                  <a:lnTo>
                    <a:pt x="1187552" y="76198"/>
                  </a:lnTo>
                  <a:close/>
                </a:path>
                <a:path w="2007234" h="190500">
                  <a:moveTo>
                    <a:pt x="920852" y="76198"/>
                  </a:moveTo>
                  <a:lnTo>
                    <a:pt x="806552" y="76198"/>
                  </a:lnTo>
                  <a:lnTo>
                    <a:pt x="799137" y="77695"/>
                  </a:lnTo>
                  <a:lnTo>
                    <a:pt x="793082" y="81778"/>
                  </a:lnTo>
                  <a:lnTo>
                    <a:pt x="788999" y="87833"/>
                  </a:lnTo>
                  <a:lnTo>
                    <a:pt x="787502" y="95248"/>
                  </a:lnTo>
                  <a:lnTo>
                    <a:pt x="788999" y="102664"/>
                  </a:lnTo>
                  <a:lnTo>
                    <a:pt x="793082" y="108719"/>
                  </a:lnTo>
                  <a:lnTo>
                    <a:pt x="799137" y="112801"/>
                  </a:lnTo>
                  <a:lnTo>
                    <a:pt x="806552" y="114298"/>
                  </a:lnTo>
                  <a:lnTo>
                    <a:pt x="920852" y="114298"/>
                  </a:lnTo>
                  <a:lnTo>
                    <a:pt x="928268" y="112801"/>
                  </a:lnTo>
                  <a:lnTo>
                    <a:pt x="934323" y="108719"/>
                  </a:lnTo>
                  <a:lnTo>
                    <a:pt x="938405" y="102664"/>
                  </a:lnTo>
                  <a:lnTo>
                    <a:pt x="939902" y="95248"/>
                  </a:lnTo>
                  <a:lnTo>
                    <a:pt x="938405" y="87833"/>
                  </a:lnTo>
                  <a:lnTo>
                    <a:pt x="934323" y="81778"/>
                  </a:lnTo>
                  <a:lnTo>
                    <a:pt x="928268" y="77695"/>
                  </a:lnTo>
                  <a:lnTo>
                    <a:pt x="920852" y="76198"/>
                  </a:lnTo>
                  <a:close/>
                </a:path>
                <a:path w="2007234" h="190500">
                  <a:moveTo>
                    <a:pt x="654152" y="76199"/>
                  </a:moveTo>
                  <a:lnTo>
                    <a:pt x="539852" y="76199"/>
                  </a:lnTo>
                  <a:lnTo>
                    <a:pt x="532437" y="77696"/>
                  </a:lnTo>
                  <a:lnTo>
                    <a:pt x="526382" y="81779"/>
                  </a:lnTo>
                  <a:lnTo>
                    <a:pt x="522299" y="87834"/>
                  </a:lnTo>
                  <a:lnTo>
                    <a:pt x="520802" y="95249"/>
                  </a:lnTo>
                  <a:lnTo>
                    <a:pt x="522299" y="102664"/>
                  </a:lnTo>
                  <a:lnTo>
                    <a:pt x="526382" y="108720"/>
                  </a:lnTo>
                  <a:lnTo>
                    <a:pt x="532437" y="112802"/>
                  </a:lnTo>
                  <a:lnTo>
                    <a:pt x="539852" y="114299"/>
                  </a:lnTo>
                  <a:lnTo>
                    <a:pt x="654152" y="114299"/>
                  </a:lnTo>
                  <a:lnTo>
                    <a:pt x="661568" y="112802"/>
                  </a:lnTo>
                  <a:lnTo>
                    <a:pt x="667623" y="108720"/>
                  </a:lnTo>
                  <a:lnTo>
                    <a:pt x="671705" y="102664"/>
                  </a:lnTo>
                  <a:lnTo>
                    <a:pt x="673202" y="95249"/>
                  </a:lnTo>
                  <a:lnTo>
                    <a:pt x="671705" y="87834"/>
                  </a:lnTo>
                  <a:lnTo>
                    <a:pt x="667623" y="81779"/>
                  </a:lnTo>
                  <a:lnTo>
                    <a:pt x="661568" y="77696"/>
                  </a:lnTo>
                  <a:lnTo>
                    <a:pt x="654152" y="76199"/>
                  </a:lnTo>
                  <a:close/>
                </a:path>
                <a:path w="2007234" h="190500">
                  <a:moveTo>
                    <a:pt x="387452" y="76199"/>
                  </a:moveTo>
                  <a:lnTo>
                    <a:pt x="273152" y="76199"/>
                  </a:lnTo>
                  <a:lnTo>
                    <a:pt x="265737" y="77696"/>
                  </a:lnTo>
                  <a:lnTo>
                    <a:pt x="259682" y="81779"/>
                  </a:lnTo>
                  <a:lnTo>
                    <a:pt x="255599" y="87834"/>
                  </a:lnTo>
                  <a:lnTo>
                    <a:pt x="254102" y="95249"/>
                  </a:lnTo>
                  <a:lnTo>
                    <a:pt x="255599" y="102664"/>
                  </a:lnTo>
                  <a:lnTo>
                    <a:pt x="259682" y="108720"/>
                  </a:lnTo>
                  <a:lnTo>
                    <a:pt x="265737" y="112802"/>
                  </a:lnTo>
                  <a:lnTo>
                    <a:pt x="273152" y="114299"/>
                  </a:lnTo>
                  <a:lnTo>
                    <a:pt x="387452" y="114299"/>
                  </a:lnTo>
                  <a:lnTo>
                    <a:pt x="394868" y="112802"/>
                  </a:lnTo>
                  <a:lnTo>
                    <a:pt x="400923" y="108720"/>
                  </a:lnTo>
                  <a:lnTo>
                    <a:pt x="405005" y="102664"/>
                  </a:lnTo>
                  <a:lnTo>
                    <a:pt x="406502" y="95249"/>
                  </a:lnTo>
                  <a:lnTo>
                    <a:pt x="405005" y="87834"/>
                  </a:lnTo>
                  <a:lnTo>
                    <a:pt x="400923" y="81779"/>
                  </a:lnTo>
                  <a:lnTo>
                    <a:pt x="394868" y="77696"/>
                  </a:lnTo>
                  <a:lnTo>
                    <a:pt x="387452" y="76199"/>
                  </a:lnTo>
                  <a:close/>
                </a:path>
                <a:path w="2007234" h="190500">
                  <a:moveTo>
                    <a:pt x="114300" y="0"/>
                  </a:moveTo>
                  <a:lnTo>
                    <a:pt x="0" y="95249"/>
                  </a:lnTo>
                  <a:lnTo>
                    <a:pt x="114300" y="190499"/>
                  </a:lnTo>
                  <a:lnTo>
                    <a:pt x="114300" y="114299"/>
                  </a:lnTo>
                  <a:lnTo>
                    <a:pt x="95248" y="114299"/>
                  </a:lnTo>
                  <a:lnTo>
                    <a:pt x="87833" y="112802"/>
                  </a:lnTo>
                  <a:lnTo>
                    <a:pt x="81778" y="108720"/>
                  </a:lnTo>
                  <a:lnTo>
                    <a:pt x="77695" y="102664"/>
                  </a:lnTo>
                  <a:lnTo>
                    <a:pt x="76198" y="95249"/>
                  </a:lnTo>
                  <a:lnTo>
                    <a:pt x="77695" y="87834"/>
                  </a:lnTo>
                  <a:lnTo>
                    <a:pt x="81778" y="81779"/>
                  </a:lnTo>
                  <a:lnTo>
                    <a:pt x="87833" y="77696"/>
                  </a:lnTo>
                  <a:lnTo>
                    <a:pt x="95248" y="76199"/>
                  </a:lnTo>
                  <a:lnTo>
                    <a:pt x="114300" y="76199"/>
                  </a:lnTo>
                  <a:lnTo>
                    <a:pt x="114300" y="0"/>
                  </a:lnTo>
                  <a:close/>
                </a:path>
                <a:path w="2007234" h="190500">
                  <a:moveTo>
                    <a:pt x="114300" y="76199"/>
                  </a:moveTo>
                  <a:lnTo>
                    <a:pt x="95248" y="76199"/>
                  </a:lnTo>
                  <a:lnTo>
                    <a:pt x="87833" y="77696"/>
                  </a:lnTo>
                  <a:lnTo>
                    <a:pt x="81778" y="81779"/>
                  </a:lnTo>
                  <a:lnTo>
                    <a:pt x="77695" y="87834"/>
                  </a:lnTo>
                  <a:lnTo>
                    <a:pt x="76198" y="95249"/>
                  </a:lnTo>
                  <a:lnTo>
                    <a:pt x="77695" y="102664"/>
                  </a:lnTo>
                  <a:lnTo>
                    <a:pt x="81778" y="108720"/>
                  </a:lnTo>
                  <a:lnTo>
                    <a:pt x="87833" y="112802"/>
                  </a:lnTo>
                  <a:lnTo>
                    <a:pt x="95248" y="114299"/>
                  </a:lnTo>
                  <a:lnTo>
                    <a:pt x="114300" y="114299"/>
                  </a:lnTo>
                  <a:lnTo>
                    <a:pt x="114300" y="76199"/>
                  </a:lnTo>
                  <a:close/>
                </a:path>
                <a:path w="2007234" h="190500">
                  <a:moveTo>
                    <a:pt x="120752" y="76199"/>
                  </a:moveTo>
                  <a:lnTo>
                    <a:pt x="114300" y="76199"/>
                  </a:lnTo>
                  <a:lnTo>
                    <a:pt x="114300" y="114299"/>
                  </a:lnTo>
                  <a:lnTo>
                    <a:pt x="120752" y="114299"/>
                  </a:lnTo>
                  <a:lnTo>
                    <a:pt x="128168" y="112802"/>
                  </a:lnTo>
                  <a:lnTo>
                    <a:pt x="134223" y="108720"/>
                  </a:lnTo>
                  <a:lnTo>
                    <a:pt x="138305" y="102664"/>
                  </a:lnTo>
                  <a:lnTo>
                    <a:pt x="139802" y="95249"/>
                  </a:lnTo>
                  <a:lnTo>
                    <a:pt x="138305" y="87834"/>
                  </a:lnTo>
                  <a:lnTo>
                    <a:pt x="134223" y="81779"/>
                  </a:lnTo>
                  <a:lnTo>
                    <a:pt x="128168" y="77696"/>
                  </a:lnTo>
                  <a:lnTo>
                    <a:pt x="120752" y="76199"/>
                  </a:lnTo>
                  <a:close/>
                </a:path>
              </a:pathLst>
            </a:custGeom>
            <a:solidFill>
              <a:srgbClr val="C1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95749" y="5842508"/>
            <a:ext cx="1536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32F3E"/>
                </a:solidFill>
                <a:latin typeface="Century Gothic"/>
                <a:cs typeface="Century Gothic"/>
              </a:rPr>
              <a:t>Data</a:t>
            </a:r>
            <a:r>
              <a:rPr sz="1800" spc="-9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30" dirty="0">
                <a:solidFill>
                  <a:srgbClr val="232F3E"/>
                </a:solidFill>
                <a:latin typeface="Century Gothic"/>
                <a:cs typeface="Century Gothic"/>
              </a:rPr>
              <a:t>Ingestion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57605" y="5345683"/>
            <a:ext cx="2025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32F3E"/>
                </a:solidFill>
                <a:latin typeface="Century Gothic"/>
                <a:cs typeface="Century Gothic"/>
              </a:rPr>
              <a:t>Analytics </a:t>
            </a:r>
            <a:r>
              <a:rPr sz="1800" spc="-4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800" spc="-3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232F3E"/>
                </a:solidFill>
                <a:latin typeface="Century Gothic"/>
                <a:cs typeface="Century Gothic"/>
              </a:rPr>
              <a:t>Serving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73849" y="2069810"/>
            <a:ext cx="2545715" cy="2380615"/>
            <a:chOff x="4573849" y="2069810"/>
            <a:chExt cx="2545715" cy="2380615"/>
          </a:xfrm>
        </p:grpSpPr>
        <p:sp>
          <p:nvSpPr>
            <p:cNvPr id="21" name="object 21"/>
            <p:cNvSpPr/>
            <p:nvPr/>
          </p:nvSpPr>
          <p:spPr>
            <a:xfrm>
              <a:off x="4700849" y="2114260"/>
              <a:ext cx="2291715" cy="2291715"/>
            </a:xfrm>
            <a:custGeom>
              <a:avLst/>
              <a:gdLst/>
              <a:ahLst/>
              <a:cxnLst/>
              <a:rect l="l" t="t" r="r" b="b"/>
              <a:pathLst>
                <a:path w="2291715" h="2291715">
                  <a:moveTo>
                    <a:pt x="1146248" y="0"/>
                  </a:moveTo>
                  <a:lnTo>
                    <a:pt x="1194675" y="1031"/>
                  </a:lnTo>
                  <a:lnTo>
                    <a:pt x="1242588" y="4046"/>
                  </a:lnTo>
                  <a:lnTo>
                    <a:pt x="1289948" y="9004"/>
                  </a:lnTo>
                  <a:lnTo>
                    <a:pt x="1336715" y="15866"/>
                  </a:lnTo>
                  <a:lnTo>
                    <a:pt x="1382850" y="24591"/>
                  </a:lnTo>
                  <a:lnTo>
                    <a:pt x="1428312" y="35141"/>
                  </a:lnTo>
                  <a:lnTo>
                    <a:pt x="1473062" y="47476"/>
                  </a:lnTo>
                  <a:lnTo>
                    <a:pt x="1517060" y="61555"/>
                  </a:lnTo>
                  <a:lnTo>
                    <a:pt x="1560267" y="77338"/>
                  </a:lnTo>
                  <a:lnTo>
                    <a:pt x="1602642" y="94787"/>
                  </a:lnTo>
                  <a:lnTo>
                    <a:pt x="1644146" y="113861"/>
                  </a:lnTo>
                  <a:lnTo>
                    <a:pt x="1684739" y="134521"/>
                  </a:lnTo>
                  <a:lnTo>
                    <a:pt x="1724382" y="156726"/>
                  </a:lnTo>
                  <a:lnTo>
                    <a:pt x="1763035" y="180437"/>
                  </a:lnTo>
                  <a:lnTo>
                    <a:pt x="1800657" y="205614"/>
                  </a:lnTo>
                  <a:lnTo>
                    <a:pt x="1837210" y="232217"/>
                  </a:lnTo>
                  <a:lnTo>
                    <a:pt x="1872653" y="260207"/>
                  </a:lnTo>
                  <a:lnTo>
                    <a:pt x="1906946" y="289543"/>
                  </a:lnTo>
                  <a:lnTo>
                    <a:pt x="1940051" y="320187"/>
                  </a:lnTo>
                  <a:lnTo>
                    <a:pt x="1971927" y="352098"/>
                  </a:lnTo>
                  <a:lnTo>
                    <a:pt x="2002535" y="385236"/>
                  </a:lnTo>
                  <a:lnTo>
                    <a:pt x="2031834" y="419561"/>
                  </a:lnTo>
                  <a:lnTo>
                    <a:pt x="2059785" y="455035"/>
                  </a:lnTo>
                  <a:lnTo>
                    <a:pt x="2086349" y="491616"/>
                  </a:lnTo>
                  <a:lnTo>
                    <a:pt x="2111485" y="529266"/>
                  </a:lnTo>
                  <a:lnTo>
                    <a:pt x="2135153" y="567944"/>
                  </a:lnTo>
                  <a:lnTo>
                    <a:pt x="2157315" y="607611"/>
                  </a:lnTo>
                  <a:lnTo>
                    <a:pt x="2177931" y="648227"/>
                  </a:lnTo>
                  <a:lnTo>
                    <a:pt x="2196959" y="689752"/>
                  </a:lnTo>
                  <a:lnTo>
                    <a:pt x="2214362" y="732146"/>
                  </a:lnTo>
                  <a:lnTo>
                    <a:pt x="2230099" y="775370"/>
                  </a:lnTo>
                  <a:lnTo>
                    <a:pt x="2244130" y="819383"/>
                  </a:lnTo>
                  <a:lnTo>
                    <a:pt x="2256415" y="864147"/>
                  </a:lnTo>
                  <a:lnTo>
                    <a:pt x="2266916" y="909620"/>
                  </a:lnTo>
                  <a:lnTo>
                    <a:pt x="2275591" y="955764"/>
                  </a:lnTo>
                  <a:lnTo>
                    <a:pt x="2282402" y="1002539"/>
                  </a:lnTo>
                  <a:lnTo>
                    <a:pt x="2287309" y="1049904"/>
                  </a:lnTo>
                  <a:lnTo>
                    <a:pt x="2290271" y="1097821"/>
                  </a:lnTo>
                  <a:lnTo>
                    <a:pt x="2291250" y="1146249"/>
                  </a:lnTo>
                  <a:lnTo>
                    <a:pt x="2290218" y="1194675"/>
                  </a:lnTo>
                  <a:lnTo>
                    <a:pt x="2287204" y="1242588"/>
                  </a:lnTo>
                  <a:lnTo>
                    <a:pt x="2282246" y="1289948"/>
                  </a:lnTo>
                  <a:lnTo>
                    <a:pt x="2275384" y="1336716"/>
                  </a:lnTo>
                  <a:lnTo>
                    <a:pt x="2266658" y="1382850"/>
                  </a:lnTo>
                  <a:lnTo>
                    <a:pt x="2256108" y="1428312"/>
                  </a:lnTo>
                  <a:lnTo>
                    <a:pt x="2243774" y="1473062"/>
                  </a:lnTo>
                  <a:lnTo>
                    <a:pt x="2229695" y="1517060"/>
                  </a:lnTo>
                  <a:lnTo>
                    <a:pt x="2213911" y="1560267"/>
                  </a:lnTo>
                  <a:lnTo>
                    <a:pt x="2196462" y="1602642"/>
                  </a:lnTo>
                  <a:lnTo>
                    <a:pt x="2177388" y="1644146"/>
                  </a:lnTo>
                  <a:lnTo>
                    <a:pt x="2156729" y="1684740"/>
                  </a:lnTo>
                  <a:lnTo>
                    <a:pt x="2134524" y="1724382"/>
                  </a:lnTo>
                  <a:lnTo>
                    <a:pt x="2110813" y="1763035"/>
                  </a:lnTo>
                  <a:lnTo>
                    <a:pt x="2085636" y="1800657"/>
                  </a:lnTo>
                  <a:lnTo>
                    <a:pt x="2059033" y="1837210"/>
                  </a:lnTo>
                  <a:lnTo>
                    <a:pt x="2031043" y="1872653"/>
                  </a:lnTo>
                  <a:lnTo>
                    <a:pt x="2001706" y="1906946"/>
                  </a:lnTo>
                  <a:lnTo>
                    <a:pt x="1971063" y="1940051"/>
                  </a:lnTo>
                  <a:lnTo>
                    <a:pt x="1939152" y="1971927"/>
                  </a:lnTo>
                  <a:lnTo>
                    <a:pt x="1906014" y="2002535"/>
                  </a:lnTo>
                  <a:lnTo>
                    <a:pt x="1871689" y="2031834"/>
                  </a:lnTo>
                  <a:lnTo>
                    <a:pt x="1836215" y="2059785"/>
                  </a:lnTo>
                  <a:lnTo>
                    <a:pt x="1799634" y="2086349"/>
                  </a:lnTo>
                  <a:lnTo>
                    <a:pt x="1761984" y="2111485"/>
                  </a:lnTo>
                  <a:lnTo>
                    <a:pt x="1723306" y="2135153"/>
                  </a:lnTo>
                  <a:lnTo>
                    <a:pt x="1683639" y="2157315"/>
                  </a:lnTo>
                  <a:lnTo>
                    <a:pt x="1643023" y="2177931"/>
                  </a:lnTo>
                  <a:lnTo>
                    <a:pt x="1601498" y="2196959"/>
                  </a:lnTo>
                  <a:lnTo>
                    <a:pt x="1559104" y="2214362"/>
                  </a:lnTo>
                  <a:lnTo>
                    <a:pt x="1515880" y="2230099"/>
                  </a:lnTo>
                  <a:lnTo>
                    <a:pt x="1471867" y="2244130"/>
                  </a:lnTo>
                  <a:lnTo>
                    <a:pt x="1427104" y="2256415"/>
                  </a:lnTo>
                  <a:lnTo>
                    <a:pt x="1381630" y="2266916"/>
                  </a:lnTo>
                  <a:lnTo>
                    <a:pt x="1335486" y="2275592"/>
                  </a:lnTo>
                  <a:lnTo>
                    <a:pt x="1288711" y="2282403"/>
                  </a:lnTo>
                  <a:lnTo>
                    <a:pt x="1241346" y="2287309"/>
                  </a:lnTo>
                  <a:lnTo>
                    <a:pt x="1193430" y="2290272"/>
                  </a:lnTo>
                  <a:lnTo>
                    <a:pt x="1145002" y="2291251"/>
                  </a:lnTo>
                  <a:lnTo>
                    <a:pt x="1096575" y="2290219"/>
                  </a:lnTo>
                  <a:lnTo>
                    <a:pt x="1048662" y="2287204"/>
                  </a:lnTo>
                  <a:lnTo>
                    <a:pt x="1001302" y="2282246"/>
                  </a:lnTo>
                  <a:lnTo>
                    <a:pt x="954535" y="2275384"/>
                  </a:lnTo>
                  <a:lnTo>
                    <a:pt x="908400" y="2266658"/>
                  </a:lnTo>
                  <a:lnTo>
                    <a:pt x="862938" y="2256108"/>
                  </a:lnTo>
                  <a:lnTo>
                    <a:pt x="818188" y="2243774"/>
                  </a:lnTo>
                  <a:lnTo>
                    <a:pt x="774190" y="2229695"/>
                  </a:lnTo>
                  <a:lnTo>
                    <a:pt x="730983" y="2213911"/>
                  </a:lnTo>
                  <a:lnTo>
                    <a:pt x="688608" y="2196462"/>
                  </a:lnTo>
                  <a:lnTo>
                    <a:pt x="647104" y="2177388"/>
                  </a:lnTo>
                  <a:lnTo>
                    <a:pt x="606510" y="2156729"/>
                  </a:lnTo>
                  <a:lnTo>
                    <a:pt x="566868" y="2134524"/>
                  </a:lnTo>
                  <a:lnTo>
                    <a:pt x="528215" y="2110813"/>
                  </a:lnTo>
                  <a:lnTo>
                    <a:pt x="490593" y="2085636"/>
                  </a:lnTo>
                  <a:lnTo>
                    <a:pt x="454040" y="2059033"/>
                  </a:lnTo>
                  <a:lnTo>
                    <a:pt x="418597" y="2031043"/>
                  </a:lnTo>
                  <a:lnTo>
                    <a:pt x="384303" y="2001706"/>
                  </a:lnTo>
                  <a:lnTo>
                    <a:pt x="351199" y="1971063"/>
                  </a:lnTo>
                  <a:lnTo>
                    <a:pt x="319323" y="1939152"/>
                  </a:lnTo>
                  <a:lnTo>
                    <a:pt x="288715" y="1906014"/>
                  </a:lnTo>
                  <a:lnTo>
                    <a:pt x="259416" y="1871688"/>
                  </a:lnTo>
                  <a:lnTo>
                    <a:pt x="231465" y="1836215"/>
                  </a:lnTo>
                  <a:lnTo>
                    <a:pt x="204901" y="1799633"/>
                  </a:lnTo>
                  <a:lnTo>
                    <a:pt x="179765" y="1761984"/>
                  </a:lnTo>
                  <a:lnTo>
                    <a:pt x="156096" y="1723305"/>
                  </a:lnTo>
                  <a:lnTo>
                    <a:pt x="133934" y="1683639"/>
                  </a:lnTo>
                  <a:lnTo>
                    <a:pt x="113319" y="1643023"/>
                  </a:lnTo>
                  <a:lnTo>
                    <a:pt x="94290" y="1601498"/>
                  </a:lnTo>
                  <a:lnTo>
                    <a:pt x="76888" y="1559104"/>
                  </a:lnTo>
                  <a:lnTo>
                    <a:pt x="61151" y="1515880"/>
                  </a:lnTo>
                  <a:lnTo>
                    <a:pt x="47120" y="1471867"/>
                  </a:lnTo>
                  <a:lnTo>
                    <a:pt x="34834" y="1427103"/>
                  </a:lnTo>
                  <a:lnTo>
                    <a:pt x="24334" y="1381630"/>
                  </a:lnTo>
                  <a:lnTo>
                    <a:pt x="15658" y="1335486"/>
                  </a:lnTo>
                  <a:lnTo>
                    <a:pt x="8847" y="1288711"/>
                  </a:lnTo>
                  <a:lnTo>
                    <a:pt x="3941" y="1241346"/>
                  </a:lnTo>
                  <a:lnTo>
                    <a:pt x="978" y="1193429"/>
                  </a:lnTo>
                  <a:lnTo>
                    <a:pt x="0" y="1145002"/>
                  </a:lnTo>
                  <a:lnTo>
                    <a:pt x="1010" y="1097092"/>
                  </a:lnTo>
                  <a:lnTo>
                    <a:pt x="3963" y="1049679"/>
                  </a:lnTo>
                  <a:lnTo>
                    <a:pt x="8821" y="1002802"/>
                  </a:lnTo>
                  <a:lnTo>
                    <a:pt x="15545" y="956500"/>
                  </a:lnTo>
                  <a:lnTo>
                    <a:pt x="24098" y="910811"/>
                  </a:lnTo>
                  <a:lnTo>
                    <a:pt x="34439" y="865775"/>
                  </a:lnTo>
                  <a:lnTo>
                    <a:pt x="46532" y="821430"/>
                  </a:lnTo>
                  <a:lnTo>
                    <a:pt x="60338" y="777815"/>
                  </a:lnTo>
                  <a:lnTo>
                    <a:pt x="75818" y="734970"/>
                  </a:lnTo>
                  <a:lnTo>
                    <a:pt x="92935" y="692933"/>
                  </a:lnTo>
                  <a:lnTo>
                    <a:pt x="111649" y="651742"/>
                  </a:lnTo>
                  <a:lnTo>
                    <a:pt x="131923" y="611437"/>
                  </a:lnTo>
                  <a:lnTo>
                    <a:pt x="153719" y="572057"/>
                  </a:lnTo>
                  <a:lnTo>
                    <a:pt x="176997" y="533641"/>
                  </a:lnTo>
                  <a:lnTo>
                    <a:pt x="201719" y="496227"/>
                  </a:lnTo>
                  <a:lnTo>
                    <a:pt x="227848" y="459854"/>
                  </a:lnTo>
                  <a:lnTo>
                    <a:pt x="255345" y="424562"/>
                  </a:lnTo>
                  <a:lnTo>
                    <a:pt x="284171" y="390388"/>
                  </a:lnTo>
                  <a:lnTo>
                    <a:pt x="314289" y="357373"/>
                  </a:lnTo>
                  <a:lnTo>
                    <a:pt x="345659" y="325554"/>
                  </a:lnTo>
                  <a:lnTo>
                    <a:pt x="378244" y="294972"/>
                  </a:lnTo>
                  <a:lnTo>
                    <a:pt x="412005" y="265663"/>
                  </a:lnTo>
                  <a:lnTo>
                    <a:pt x="446904" y="237669"/>
                  </a:lnTo>
                  <a:lnTo>
                    <a:pt x="482902" y="211027"/>
                  </a:lnTo>
                  <a:lnTo>
                    <a:pt x="519962" y="185776"/>
                  </a:lnTo>
                  <a:lnTo>
                    <a:pt x="558044" y="161955"/>
                  </a:lnTo>
                  <a:lnTo>
                    <a:pt x="597111" y="139603"/>
                  </a:lnTo>
                  <a:lnTo>
                    <a:pt x="637124" y="118760"/>
                  </a:lnTo>
                  <a:lnTo>
                    <a:pt x="678045" y="99463"/>
                  </a:lnTo>
                  <a:lnTo>
                    <a:pt x="719835" y="81751"/>
                  </a:lnTo>
                  <a:lnTo>
                    <a:pt x="762457" y="65665"/>
                  </a:lnTo>
                  <a:lnTo>
                    <a:pt x="805871" y="51242"/>
                  </a:lnTo>
                  <a:lnTo>
                    <a:pt x="850040" y="38521"/>
                  </a:lnTo>
                  <a:lnTo>
                    <a:pt x="894925" y="27541"/>
                  </a:lnTo>
                  <a:lnTo>
                    <a:pt x="940488" y="18342"/>
                  </a:lnTo>
                  <a:lnTo>
                    <a:pt x="986690" y="10962"/>
                  </a:lnTo>
                  <a:lnTo>
                    <a:pt x="1033493" y="5439"/>
                  </a:lnTo>
                  <a:lnTo>
                    <a:pt x="1080859" y="1814"/>
                  </a:lnTo>
                  <a:lnTo>
                    <a:pt x="1128750" y="124"/>
                  </a:lnTo>
                  <a:lnTo>
                    <a:pt x="1145624" y="1145625"/>
                  </a:lnTo>
                  <a:lnTo>
                    <a:pt x="1146248" y="0"/>
                  </a:lnTo>
                  <a:close/>
                </a:path>
              </a:pathLst>
            </a:custGeom>
            <a:ln w="889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00582" y="2114260"/>
              <a:ext cx="2193925" cy="2291715"/>
            </a:xfrm>
            <a:custGeom>
              <a:avLst/>
              <a:gdLst/>
              <a:ahLst/>
              <a:cxnLst/>
              <a:rect l="l" t="t" r="r" b="b"/>
              <a:pathLst>
                <a:path w="2193925" h="2291715">
                  <a:moveTo>
                    <a:pt x="2193703" y="1608820"/>
                  </a:moveTo>
                  <a:lnTo>
                    <a:pt x="2173204" y="1652706"/>
                  </a:lnTo>
                  <a:lnTo>
                    <a:pt x="2151098" y="1695321"/>
                  </a:lnTo>
                  <a:lnTo>
                    <a:pt x="2127437" y="1736646"/>
                  </a:lnTo>
                  <a:lnTo>
                    <a:pt x="2102274" y="1776659"/>
                  </a:lnTo>
                  <a:lnTo>
                    <a:pt x="2075661" y="1815342"/>
                  </a:lnTo>
                  <a:lnTo>
                    <a:pt x="2047651" y="1852672"/>
                  </a:lnTo>
                  <a:lnTo>
                    <a:pt x="2018297" y="1888630"/>
                  </a:lnTo>
                  <a:lnTo>
                    <a:pt x="1987649" y="1923196"/>
                  </a:lnTo>
                  <a:lnTo>
                    <a:pt x="1955762" y="1956349"/>
                  </a:lnTo>
                  <a:lnTo>
                    <a:pt x="1922688" y="1988070"/>
                  </a:lnTo>
                  <a:lnTo>
                    <a:pt x="1888478" y="2018337"/>
                  </a:lnTo>
                  <a:lnTo>
                    <a:pt x="1853185" y="2047131"/>
                  </a:lnTo>
                  <a:lnTo>
                    <a:pt x="1816863" y="2074430"/>
                  </a:lnTo>
                  <a:lnTo>
                    <a:pt x="1779563" y="2100216"/>
                  </a:lnTo>
                  <a:lnTo>
                    <a:pt x="1741337" y="2124468"/>
                  </a:lnTo>
                  <a:lnTo>
                    <a:pt x="1702239" y="2147165"/>
                  </a:lnTo>
                  <a:lnTo>
                    <a:pt x="1662320" y="2168287"/>
                  </a:lnTo>
                  <a:lnTo>
                    <a:pt x="1621633" y="2187813"/>
                  </a:lnTo>
                  <a:lnTo>
                    <a:pt x="1580231" y="2205724"/>
                  </a:lnTo>
                  <a:lnTo>
                    <a:pt x="1538166" y="2222000"/>
                  </a:lnTo>
                  <a:lnTo>
                    <a:pt x="1495490" y="2236619"/>
                  </a:lnTo>
                  <a:lnTo>
                    <a:pt x="1452256" y="2249562"/>
                  </a:lnTo>
                  <a:lnTo>
                    <a:pt x="1408516" y="2260808"/>
                  </a:lnTo>
                  <a:lnTo>
                    <a:pt x="1364323" y="2270337"/>
                  </a:lnTo>
                  <a:lnTo>
                    <a:pt x="1319729" y="2278128"/>
                  </a:lnTo>
                  <a:lnTo>
                    <a:pt x="1274787" y="2284163"/>
                  </a:lnTo>
                  <a:lnTo>
                    <a:pt x="1229549" y="2288419"/>
                  </a:lnTo>
                  <a:lnTo>
                    <a:pt x="1184067" y="2290877"/>
                  </a:lnTo>
                  <a:lnTo>
                    <a:pt x="1138395" y="2291517"/>
                  </a:lnTo>
                  <a:lnTo>
                    <a:pt x="1092583" y="2290318"/>
                  </a:lnTo>
                  <a:lnTo>
                    <a:pt x="1046686" y="2287260"/>
                  </a:lnTo>
                  <a:lnTo>
                    <a:pt x="1000754" y="2282323"/>
                  </a:lnTo>
                  <a:lnTo>
                    <a:pt x="954842" y="2275486"/>
                  </a:lnTo>
                  <a:lnTo>
                    <a:pt x="909001" y="2266729"/>
                  </a:lnTo>
                  <a:lnTo>
                    <a:pt x="863283" y="2256032"/>
                  </a:lnTo>
                  <a:lnTo>
                    <a:pt x="817741" y="2243375"/>
                  </a:lnTo>
                  <a:lnTo>
                    <a:pt x="772428" y="2228737"/>
                  </a:lnTo>
                  <a:lnTo>
                    <a:pt x="727396" y="2212097"/>
                  </a:lnTo>
                  <a:lnTo>
                    <a:pt x="682697" y="2193437"/>
                  </a:lnTo>
                  <a:lnTo>
                    <a:pt x="638811" y="2172938"/>
                  </a:lnTo>
                  <a:lnTo>
                    <a:pt x="596195" y="2150831"/>
                  </a:lnTo>
                  <a:lnTo>
                    <a:pt x="554871" y="2127171"/>
                  </a:lnTo>
                  <a:lnTo>
                    <a:pt x="514857" y="2102008"/>
                  </a:lnTo>
                  <a:lnTo>
                    <a:pt x="476175" y="2075395"/>
                  </a:lnTo>
                  <a:lnTo>
                    <a:pt x="438845" y="2047385"/>
                  </a:lnTo>
                  <a:lnTo>
                    <a:pt x="402887" y="2018030"/>
                  </a:lnTo>
                  <a:lnTo>
                    <a:pt x="368321" y="1987383"/>
                  </a:lnTo>
                  <a:lnTo>
                    <a:pt x="335167" y="1955496"/>
                  </a:lnTo>
                  <a:lnTo>
                    <a:pt x="303447" y="1922421"/>
                  </a:lnTo>
                  <a:lnTo>
                    <a:pt x="273180" y="1888211"/>
                  </a:lnTo>
                  <a:lnTo>
                    <a:pt x="244386" y="1852919"/>
                  </a:lnTo>
                  <a:lnTo>
                    <a:pt x="217086" y="1816596"/>
                  </a:lnTo>
                  <a:lnTo>
                    <a:pt x="191300" y="1779296"/>
                  </a:lnTo>
                  <a:lnTo>
                    <a:pt x="167049" y="1741070"/>
                  </a:lnTo>
                  <a:lnTo>
                    <a:pt x="144352" y="1701972"/>
                  </a:lnTo>
                  <a:lnTo>
                    <a:pt x="123230" y="1662053"/>
                  </a:lnTo>
                  <a:lnTo>
                    <a:pt x="103704" y="1621367"/>
                  </a:lnTo>
                  <a:lnTo>
                    <a:pt x="85792" y="1579965"/>
                  </a:lnTo>
                  <a:lnTo>
                    <a:pt x="69517" y="1537899"/>
                  </a:lnTo>
                  <a:lnTo>
                    <a:pt x="54898" y="1495223"/>
                  </a:lnTo>
                  <a:lnTo>
                    <a:pt x="41955" y="1451989"/>
                  </a:lnTo>
                  <a:lnTo>
                    <a:pt x="30709" y="1408250"/>
                  </a:lnTo>
                  <a:lnTo>
                    <a:pt x="21180" y="1364057"/>
                  </a:lnTo>
                  <a:lnTo>
                    <a:pt x="13388" y="1319463"/>
                  </a:lnTo>
                  <a:lnTo>
                    <a:pt x="7354" y="1274521"/>
                  </a:lnTo>
                  <a:lnTo>
                    <a:pt x="3098" y="1229282"/>
                  </a:lnTo>
                  <a:lnTo>
                    <a:pt x="639" y="1183801"/>
                  </a:lnTo>
                  <a:lnTo>
                    <a:pt x="0" y="1138128"/>
                  </a:lnTo>
                  <a:lnTo>
                    <a:pt x="1198" y="1092317"/>
                  </a:lnTo>
                  <a:lnTo>
                    <a:pt x="4256" y="1046419"/>
                  </a:lnTo>
                  <a:lnTo>
                    <a:pt x="9194" y="1000488"/>
                  </a:lnTo>
                  <a:lnTo>
                    <a:pt x="16031" y="954575"/>
                  </a:lnTo>
                  <a:lnTo>
                    <a:pt x="24787" y="908734"/>
                  </a:lnTo>
                  <a:lnTo>
                    <a:pt x="35484" y="863016"/>
                  </a:lnTo>
                  <a:lnTo>
                    <a:pt x="48142" y="817475"/>
                  </a:lnTo>
                  <a:lnTo>
                    <a:pt x="62780" y="772162"/>
                  </a:lnTo>
                  <a:lnTo>
                    <a:pt x="79419" y="727129"/>
                  </a:lnTo>
                  <a:lnTo>
                    <a:pt x="98080" y="682431"/>
                  </a:lnTo>
                  <a:lnTo>
                    <a:pt x="118590" y="638552"/>
                  </a:lnTo>
                  <a:lnTo>
                    <a:pt x="140791" y="595834"/>
                  </a:lnTo>
                  <a:lnTo>
                    <a:pt x="164632" y="554308"/>
                  </a:lnTo>
                  <a:lnTo>
                    <a:pt x="190062" y="514008"/>
                  </a:lnTo>
                  <a:lnTo>
                    <a:pt x="217031" y="474966"/>
                  </a:lnTo>
                  <a:lnTo>
                    <a:pt x="245488" y="437216"/>
                  </a:lnTo>
                  <a:lnTo>
                    <a:pt x="275383" y="400790"/>
                  </a:lnTo>
                  <a:lnTo>
                    <a:pt x="306665" y="365721"/>
                  </a:lnTo>
                  <a:lnTo>
                    <a:pt x="339285" y="332042"/>
                  </a:lnTo>
                  <a:lnTo>
                    <a:pt x="373191" y="299786"/>
                  </a:lnTo>
                  <a:lnTo>
                    <a:pt x="408332" y="268986"/>
                  </a:lnTo>
                  <a:lnTo>
                    <a:pt x="444659" y="239675"/>
                  </a:lnTo>
                  <a:lnTo>
                    <a:pt x="482121" y="211885"/>
                  </a:lnTo>
                  <a:lnTo>
                    <a:pt x="520667" y="185650"/>
                  </a:lnTo>
                  <a:lnTo>
                    <a:pt x="560247" y="161002"/>
                  </a:lnTo>
                  <a:lnTo>
                    <a:pt x="600811" y="137974"/>
                  </a:lnTo>
                  <a:lnTo>
                    <a:pt x="642307" y="116600"/>
                  </a:lnTo>
                  <a:lnTo>
                    <a:pt x="684686" y="96912"/>
                  </a:lnTo>
                  <a:lnTo>
                    <a:pt x="727896" y="78942"/>
                  </a:lnTo>
                  <a:lnTo>
                    <a:pt x="771888" y="62725"/>
                  </a:lnTo>
                  <a:lnTo>
                    <a:pt x="816611" y="48292"/>
                  </a:lnTo>
                  <a:lnTo>
                    <a:pt x="862014" y="35677"/>
                  </a:lnTo>
                  <a:lnTo>
                    <a:pt x="908047" y="24913"/>
                  </a:lnTo>
                  <a:lnTo>
                    <a:pt x="954659" y="16032"/>
                  </a:lnTo>
                  <a:lnTo>
                    <a:pt x="1001800" y="9067"/>
                  </a:lnTo>
                  <a:lnTo>
                    <a:pt x="1049419" y="4051"/>
                  </a:lnTo>
                  <a:lnTo>
                    <a:pt x="1097466" y="1018"/>
                  </a:lnTo>
                  <a:lnTo>
                    <a:pt x="1145891" y="0"/>
                  </a:lnTo>
                  <a:lnTo>
                    <a:pt x="1145891" y="1145625"/>
                  </a:lnTo>
                  <a:lnTo>
                    <a:pt x="2193703" y="1608820"/>
                  </a:lnTo>
                  <a:close/>
                </a:path>
              </a:pathLst>
            </a:custGeom>
            <a:ln w="8890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00585" y="2114261"/>
              <a:ext cx="1146175" cy="1644014"/>
            </a:xfrm>
            <a:custGeom>
              <a:avLst/>
              <a:gdLst/>
              <a:ahLst/>
              <a:cxnLst/>
              <a:rect l="l" t="t" r="r" b="b"/>
              <a:pathLst>
                <a:path w="1146175" h="1644014">
                  <a:moveTo>
                    <a:pt x="114234" y="1643770"/>
                  </a:moveTo>
                  <a:lnTo>
                    <a:pt x="94082" y="1599724"/>
                  </a:lnTo>
                  <a:lnTo>
                    <a:pt x="75939" y="1555276"/>
                  </a:lnTo>
                  <a:lnTo>
                    <a:pt x="59786" y="1510481"/>
                  </a:lnTo>
                  <a:lnTo>
                    <a:pt x="45605" y="1465390"/>
                  </a:lnTo>
                  <a:lnTo>
                    <a:pt x="33378" y="1420058"/>
                  </a:lnTo>
                  <a:lnTo>
                    <a:pt x="23085" y="1374537"/>
                  </a:lnTo>
                  <a:lnTo>
                    <a:pt x="14709" y="1328880"/>
                  </a:lnTo>
                  <a:lnTo>
                    <a:pt x="8231" y="1283141"/>
                  </a:lnTo>
                  <a:lnTo>
                    <a:pt x="3633" y="1237372"/>
                  </a:lnTo>
                  <a:lnTo>
                    <a:pt x="895" y="1191627"/>
                  </a:lnTo>
                  <a:lnTo>
                    <a:pt x="0" y="1145958"/>
                  </a:lnTo>
                  <a:lnTo>
                    <a:pt x="928" y="1100420"/>
                  </a:lnTo>
                  <a:lnTo>
                    <a:pt x="3662" y="1055064"/>
                  </a:lnTo>
                  <a:lnTo>
                    <a:pt x="8182" y="1009944"/>
                  </a:lnTo>
                  <a:lnTo>
                    <a:pt x="14471" y="965114"/>
                  </a:lnTo>
                  <a:lnTo>
                    <a:pt x="22509" y="920626"/>
                  </a:lnTo>
                  <a:lnTo>
                    <a:pt x="32279" y="876533"/>
                  </a:lnTo>
                  <a:lnTo>
                    <a:pt x="43762" y="832888"/>
                  </a:lnTo>
                  <a:lnTo>
                    <a:pt x="56939" y="789745"/>
                  </a:lnTo>
                  <a:lnTo>
                    <a:pt x="71791" y="747157"/>
                  </a:lnTo>
                  <a:lnTo>
                    <a:pt x="88301" y="705176"/>
                  </a:lnTo>
                  <a:lnTo>
                    <a:pt x="106449" y="663856"/>
                  </a:lnTo>
                  <a:lnTo>
                    <a:pt x="126217" y="623250"/>
                  </a:lnTo>
                  <a:lnTo>
                    <a:pt x="147587" y="583411"/>
                  </a:lnTo>
                  <a:lnTo>
                    <a:pt x="170541" y="544392"/>
                  </a:lnTo>
                  <a:lnTo>
                    <a:pt x="195058" y="506246"/>
                  </a:lnTo>
                  <a:lnTo>
                    <a:pt x="221122" y="469027"/>
                  </a:lnTo>
                  <a:lnTo>
                    <a:pt x="248714" y="432787"/>
                  </a:lnTo>
                  <a:lnTo>
                    <a:pt x="277814" y="397579"/>
                  </a:lnTo>
                  <a:lnTo>
                    <a:pt x="308405" y="363457"/>
                  </a:lnTo>
                  <a:lnTo>
                    <a:pt x="340468" y="330474"/>
                  </a:lnTo>
                  <a:lnTo>
                    <a:pt x="373985" y="298682"/>
                  </a:lnTo>
                  <a:lnTo>
                    <a:pt x="408936" y="268136"/>
                  </a:lnTo>
                  <a:lnTo>
                    <a:pt x="445304" y="238887"/>
                  </a:lnTo>
                  <a:lnTo>
                    <a:pt x="483070" y="210989"/>
                  </a:lnTo>
                  <a:lnTo>
                    <a:pt x="522215" y="184496"/>
                  </a:lnTo>
                  <a:lnTo>
                    <a:pt x="562721" y="159460"/>
                  </a:lnTo>
                  <a:lnTo>
                    <a:pt x="604570" y="135934"/>
                  </a:lnTo>
                  <a:lnTo>
                    <a:pt x="647742" y="113972"/>
                  </a:lnTo>
                  <a:lnTo>
                    <a:pt x="694782" y="92552"/>
                  </a:lnTo>
                  <a:lnTo>
                    <a:pt x="742642" y="73314"/>
                  </a:lnTo>
                  <a:lnTo>
                    <a:pt x="791246" y="56273"/>
                  </a:lnTo>
                  <a:lnTo>
                    <a:pt x="840517" y="41448"/>
                  </a:lnTo>
                  <a:lnTo>
                    <a:pt x="890379" y="28856"/>
                  </a:lnTo>
                  <a:lnTo>
                    <a:pt x="940756" y="18514"/>
                  </a:lnTo>
                  <a:lnTo>
                    <a:pt x="991572" y="10440"/>
                  </a:lnTo>
                  <a:lnTo>
                    <a:pt x="1042750" y="4651"/>
                  </a:lnTo>
                  <a:lnTo>
                    <a:pt x="1094214" y="1165"/>
                  </a:lnTo>
                  <a:lnTo>
                    <a:pt x="1145888" y="0"/>
                  </a:lnTo>
                  <a:lnTo>
                    <a:pt x="1145888" y="1145623"/>
                  </a:lnTo>
                  <a:lnTo>
                    <a:pt x="114234" y="1643770"/>
                  </a:lnTo>
                  <a:close/>
                </a:path>
              </a:pathLst>
            </a:custGeom>
            <a:ln w="88900">
              <a:solidFill>
                <a:srgbClr val="1D8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00849" y="3265186"/>
              <a:ext cx="1140460" cy="521334"/>
            </a:xfrm>
            <a:custGeom>
              <a:avLst/>
              <a:gdLst/>
              <a:ahLst/>
              <a:cxnLst/>
              <a:rect l="l" t="t" r="r" b="b"/>
              <a:pathLst>
                <a:path w="1140460" h="521335">
                  <a:moveTo>
                    <a:pt x="0" y="521004"/>
                  </a:moveTo>
                  <a:lnTo>
                    <a:pt x="1140239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99305" y="3398190"/>
              <a:ext cx="0" cy="190500"/>
            </a:xfrm>
            <a:custGeom>
              <a:avLst/>
              <a:gdLst/>
              <a:ahLst/>
              <a:cxnLst/>
              <a:rect l="l" t="t" r="r" b="b"/>
              <a:pathLst>
                <a:path h="190500">
                  <a:moveTo>
                    <a:pt x="0" y="190145"/>
                  </a:moveTo>
                  <a:lnTo>
                    <a:pt x="1" y="0"/>
                  </a:lnTo>
                </a:path>
              </a:pathLst>
            </a:custGeom>
            <a:ln w="25400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81632" y="3274604"/>
              <a:ext cx="1210945" cy="511809"/>
            </a:xfrm>
            <a:custGeom>
              <a:avLst/>
              <a:gdLst/>
              <a:ahLst/>
              <a:cxnLst/>
              <a:rect l="l" t="t" r="r" b="b"/>
              <a:pathLst>
                <a:path w="1210945" h="511810">
                  <a:moveTo>
                    <a:pt x="1210467" y="511584"/>
                  </a:moveTo>
                  <a:lnTo>
                    <a:pt x="0" y="0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692954" y="3982211"/>
            <a:ext cx="3244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95" dirty="0">
                <a:solidFill>
                  <a:srgbClr val="232F3E"/>
                </a:solidFill>
                <a:latin typeface="Tahoma"/>
                <a:cs typeface="Tahoma"/>
              </a:rPr>
              <a:t>S3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46047" y="1210055"/>
            <a:ext cx="1457325" cy="551815"/>
            <a:chOff x="1146047" y="1210055"/>
            <a:chExt cx="1457325" cy="55181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047" y="1210055"/>
              <a:ext cx="563879" cy="5516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303" y="1210055"/>
              <a:ext cx="551688" cy="55168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96861" y="1817115"/>
            <a:ext cx="4940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000" spc="-90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1000" spc="-16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000" spc="45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1000" spc="-8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000" spc="-25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65845" y="1823211"/>
            <a:ext cx="12674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Amazon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232F3E"/>
                </a:solidFill>
                <a:latin typeface="Century Gothic"/>
                <a:cs typeface="Century Gothic"/>
              </a:rPr>
              <a:t>Elasticsearch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8723" y="1975611"/>
            <a:ext cx="16084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5545" algn="l"/>
              </a:tabLst>
            </a:pPr>
            <a:r>
              <a:rPr sz="1500" spc="-82" baseline="2777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1500" spc="-52" baseline="2777" dirty="0">
                <a:solidFill>
                  <a:srgbClr val="232F3E"/>
                </a:solidFill>
                <a:latin typeface="Century Gothic"/>
                <a:cs typeface="Century Gothic"/>
              </a:rPr>
              <a:t>y</a:t>
            </a:r>
            <a:r>
              <a:rPr sz="1500" spc="-44" baseline="2777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1500" spc="-247" baseline="2777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500" spc="-82" baseline="2777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1500" spc="-127" baseline="2777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500" spc="-22" baseline="2777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1500" spc="-15" baseline="2777" dirty="0">
                <a:solidFill>
                  <a:srgbClr val="232F3E"/>
                </a:solidFill>
                <a:latin typeface="Century Gothic"/>
                <a:cs typeface="Century Gothic"/>
              </a:rPr>
              <a:t>B</a:t>
            </a:r>
            <a:r>
              <a:rPr sz="1500" baseline="2777" dirty="0">
                <a:solidFill>
                  <a:srgbClr val="232F3E"/>
                </a:solidFill>
                <a:latin typeface="Century Gothic"/>
                <a:cs typeface="Century Gothic"/>
              </a:rPr>
              <a:t>	</a:t>
            </a:r>
            <a:r>
              <a:rPr sz="1000" spc="-20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1000" spc="-3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sz="1000" spc="70" dirty="0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v</a:t>
            </a:r>
            <a:r>
              <a:rPr sz="1000" spc="4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1000" spc="-19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1000" spc="-125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5743" y="1069847"/>
            <a:ext cx="643127" cy="643127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181388" y="1740915"/>
            <a:ext cx="527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AppSync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113776" y="1106424"/>
            <a:ext cx="1572895" cy="600710"/>
            <a:chOff x="8113776" y="1106424"/>
            <a:chExt cx="1572895" cy="600710"/>
          </a:xfrm>
        </p:grpSpPr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3776" y="1106424"/>
              <a:ext cx="551687" cy="5730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4856" y="1155192"/>
              <a:ext cx="551688" cy="551688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002655" y="1734820"/>
            <a:ext cx="750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8270">
              <a:lnSpc>
                <a:spcPct val="100000"/>
              </a:lnSpc>
              <a:spcBef>
                <a:spcPts val="100"/>
              </a:spcBef>
            </a:pP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1000" spc="-15" dirty="0">
                <a:solidFill>
                  <a:srgbClr val="232F3E"/>
                </a:solidFill>
                <a:latin typeface="Century Gothic"/>
                <a:cs typeface="Century Gothic"/>
              </a:rPr>
              <a:t>API</a:t>
            </a:r>
            <a:r>
              <a:rPr sz="1000" spc="-8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000" spc="-100" dirty="0">
                <a:solidFill>
                  <a:srgbClr val="232F3E"/>
                </a:solidFill>
                <a:latin typeface="Century Gothic"/>
                <a:cs typeface="Century Gothic"/>
              </a:rPr>
              <a:t>Gateway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62657" y="1740915"/>
            <a:ext cx="5029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000" spc="-90" dirty="0">
                <a:solidFill>
                  <a:srgbClr val="232F3E"/>
                </a:solidFill>
                <a:latin typeface="Century Gothic"/>
                <a:cs typeface="Century Gothic"/>
              </a:rPr>
              <a:t>m</a:t>
            </a:r>
            <a:r>
              <a:rPr sz="1000" spc="-16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000" spc="45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1000" spc="-8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0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1000" spc="-155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1000" spc="-140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000" spc="-105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1000" spc="-30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1000" spc="40" dirty="0">
                <a:solidFill>
                  <a:srgbClr val="232F3E"/>
                </a:solidFill>
                <a:latin typeface="Century Gothic"/>
                <a:cs typeface="Century Gothic"/>
              </a:rPr>
              <a:t>it</a:t>
            </a:r>
            <a:r>
              <a:rPr sz="1000" spc="-7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370832" y="4399096"/>
            <a:ext cx="2916555" cy="1230630"/>
            <a:chOff x="4370832" y="4399096"/>
            <a:chExt cx="2916555" cy="1230630"/>
          </a:xfrm>
        </p:grpSpPr>
        <p:sp>
          <p:nvSpPr>
            <p:cNvPr id="42" name="object 42"/>
            <p:cNvSpPr/>
            <p:nvPr/>
          </p:nvSpPr>
          <p:spPr>
            <a:xfrm>
              <a:off x="4450165" y="4440371"/>
              <a:ext cx="2795905" cy="471170"/>
            </a:xfrm>
            <a:custGeom>
              <a:avLst/>
              <a:gdLst/>
              <a:ahLst/>
              <a:cxnLst/>
              <a:rect l="l" t="t" r="r" b="b"/>
              <a:pathLst>
                <a:path w="2795904" h="471170">
                  <a:moveTo>
                    <a:pt x="0" y="470612"/>
                  </a:moveTo>
                  <a:lnTo>
                    <a:pt x="0" y="396236"/>
                  </a:lnTo>
                  <a:lnTo>
                    <a:pt x="1" y="331642"/>
                  </a:lnTo>
                  <a:lnTo>
                    <a:pt x="2" y="280705"/>
                  </a:lnTo>
                  <a:lnTo>
                    <a:pt x="6" y="235304"/>
                  </a:lnTo>
                  <a:lnTo>
                    <a:pt x="1447150" y="235307"/>
                  </a:lnTo>
                  <a:lnTo>
                    <a:pt x="1447151" y="223311"/>
                  </a:lnTo>
                  <a:lnTo>
                    <a:pt x="1447153" y="189906"/>
                  </a:lnTo>
                  <a:lnTo>
                    <a:pt x="1447154" y="138969"/>
                  </a:lnTo>
                  <a:lnTo>
                    <a:pt x="1447155" y="74375"/>
                  </a:lnTo>
                  <a:lnTo>
                    <a:pt x="1447156" y="0"/>
                  </a:lnTo>
                  <a:lnTo>
                    <a:pt x="1447156" y="74375"/>
                  </a:lnTo>
                  <a:lnTo>
                    <a:pt x="1447156" y="138969"/>
                  </a:lnTo>
                  <a:lnTo>
                    <a:pt x="1447158" y="189906"/>
                  </a:lnTo>
                  <a:lnTo>
                    <a:pt x="1447159" y="223311"/>
                  </a:lnTo>
                  <a:lnTo>
                    <a:pt x="1447162" y="235307"/>
                  </a:lnTo>
                  <a:lnTo>
                    <a:pt x="2795348" y="235307"/>
                  </a:lnTo>
                  <a:lnTo>
                    <a:pt x="2795350" y="247303"/>
                  </a:lnTo>
                  <a:lnTo>
                    <a:pt x="2795352" y="280708"/>
                  </a:lnTo>
                  <a:lnTo>
                    <a:pt x="2795353" y="331645"/>
                  </a:lnTo>
                  <a:lnTo>
                    <a:pt x="2795354" y="396239"/>
                  </a:lnTo>
                  <a:lnTo>
                    <a:pt x="2795355" y="470615"/>
                  </a:lnTo>
                </a:path>
              </a:pathLst>
            </a:custGeom>
            <a:ln w="82550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832" y="5077967"/>
              <a:ext cx="566927" cy="55168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543903" y="557225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0"/>
              </a:spcBef>
            </a:pP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AW</a:t>
            </a:r>
            <a:r>
              <a:rPr sz="1000" spc="50" dirty="0">
                <a:solidFill>
                  <a:srgbClr val="232F3E"/>
                </a:solidFill>
                <a:latin typeface="Century Gothic"/>
                <a:cs typeface="Century Gothic"/>
              </a:rPr>
              <a:t>S  </a:t>
            </a:r>
            <a:r>
              <a:rPr sz="1000" spc="-35" dirty="0">
                <a:solidFill>
                  <a:srgbClr val="232F3E"/>
                </a:solidFill>
                <a:latin typeface="Century Gothic"/>
                <a:cs typeface="Century Gothic"/>
              </a:rPr>
              <a:t>KM</a:t>
            </a:r>
            <a:r>
              <a:rPr sz="1000" spc="70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86271" y="5062727"/>
            <a:ext cx="551687" cy="551687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5954488" y="5584444"/>
            <a:ext cx="6159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10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r>
              <a:rPr sz="1000" spc="-15" dirty="0">
                <a:solidFill>
                  <a:srgbClr val="232F3E"/>
                </a:solidFill>
                <a:latin typeface="Century Gothic"/>
                <a:cs typeface="Century Gothic"/>
              </a:rPr>
              <a:t>CloudTrail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39682" y="4717795"/>
            <a:ext cx="1831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solidFill>
                  <a:srgbClr val="232F3E"/>
                </a:solidFill>
                <a:latin typeface="Century Gothic"/>
                <a:cs typeface="Century Gothic"/>
              </a:rPr>
              <a:t>Manage </a:t>
            </a:r>
            <a:r>
              <a:rPr sz="1800" spc="-45" dirty="0">
                <a:solidFill>
                  <a:srgbClr val="232F3E"/>
                </a:solidFill>
                <a:latin typeface="Century Gothic"/>
                <a:cs typeface="Century Gothic"/>
              </a:rPr>
              <a:t>&amp;</a:t>
            </a:r>
            <a:r>
              <a:rPr sz="1800" spc="-22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100" dirty="0">
                <a:solidFill>
                  <a:srgbClr val="232F3E"/>
                </a:solidFill>
                <a:latin typeface="Century Gothic"/>
                <a:cs typeface="Century Gothic"/>
              </a:rPr>
              <a:t>Secure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8" name="object 4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0744" y="5059679"/>
            <a:ext cx="551688" cy="551688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5295196" y="5575300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sz="1000" spc="-70" dirty="0">
                <a:solidFill>
                  <a:srgbClr val="232F3E"/>
                </a:solidFill>
                <a:latin typeface="Century Gothic"/>
                <a:cs typeface="Century Gothic"/>
              </a:rPr>
              <a:t>AW</a:t>
            </a:r>
            <a:r>
              <a:rPr sz="1000" spc="50" dirty="0">
                <a:solidFill>
                  <a:srgbClr val="232F3E"/>
                </a:solidFill>
                <a:latin typeface="Century Gothic"/>
                <a:cs typeface="Century Gothic"/>
              </a:rPr>
              <a:t>S  </a:t>
            </a:r>
            <a:r>
              <a:rPr sz="1000" spc="-45" dirty="0">
                <a:solidFill>
                  <a:srgbClr val="232F3E"/>
                </a:solidFill>
                <a:latin typeface="Century Gothic"/>
                <a:cs typeface="Century Gothic"/>
              </a:rPr>
              <a:t>IAM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48856" y="5041391"/>
            <a:ext cx="551688" cy="551688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6753279" y="5575300"/>
            <a:ext cx="727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6205">
              <a:lnSpc>
                <a:spcPct val="100000"/>
              </a:lnSpc>
              <a:spcBef>
                <a:spcPts val="100"/>
              </a:spcBef>
            </a:pP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1000" spc="-204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1000" spc="80" dirty="0">
                <a:solidFill>
                  <a:srgbClr val="232F3E"/>
                </a:solidFill>
                <a:latin typeface="Century Gothic"/>
                <a:cs typeface="Century Gothic"/>
              </a:rPr>
              <a:t>l</a:t>
            </a:r>
            <a:r>
              <a:rPr sz="1000" spc="-80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1000" spc="-65" dirty="0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sz="1000" spc="-75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1000" spc="-40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1000" spc="-16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1000" spc="40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1000" spc="-190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1000" spc="-25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0040" y="3550920"/>
            <a:ext cx="551688" cy="551687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369270" y="4076700"/>
            <a:ext cx="451484" cy="2819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8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Snowball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22903" y="3526535"/>
            <a:ext cx="551688" cy="551688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3402672" y="4091939"/>
            <a:ext cx="62865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05000"/>
              </a:lnSpc>
              <a:spcBef>
                <a:spcPts val="100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-35" dirty="0">
                <a:solidFill>
                  <a:srgbClr val="232F3E"/>
                </a:solidFill>
                <a:latin typeface="Century Gothic"/>
                <a:cs typeface="Century Gothic"/>
              </a:rPr>
              <a:t>Storage  </a:t>
            </a:r>
            <a:r>
              <a:rPr sz="800" spc="-80" dirty="0">
                <a:solidFill>
                  <a:srgbClr val="232F3E"/>
                </a:solidFill>
                <a:latin typeface="Century Gothic"/>
                <a:cs typeface="Century Gothic"/>
              </a:rPr>
              <a:t>Gateway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85088" y="3547871"/>
            <a:ext cx="548639" cy="551688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090981" y="4070603"/>
            <a:ext cx="585470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5000"/>
              </a:lnSpc>
              <a:spcBef>
                <a:spcPts val="10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5" dirty="0">
                <a:solidFill>
                  <a:srgbClr val="232F3E"/>
                </a:solidFill>
                <a:latin typeface="Century Gothic"/>
                <a:cs typeface="Century Gothic"/>
              </a:rPr>
              <a:t>Kinesis</a:t>
            </a:r>
            <a:r>
              <a:rPr sz="800" spc="-8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Data  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Firehose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86711" y="3529584"/>
            <a:ext cx="551688" cy="551688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885442" y="4076700"/>
            <a:ext cx="54229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" marR="5080" indent="-67945">
              <a:lnSpc>
                <a:spcPct val="105000"/>
              </a:lnSpc>
              <a:spcBef>
                <a:spcPts val="100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-30" dirty="0">
                <a:solidFill>
                  <a:srgbClr val="232F3E"/>
                </a:solidFill>
                <a:latin typeface="Century Gothic"/>
                <a:cs typeface="Century Gothic"/>
              </a:rPr>
              <a:t>Direct  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Connect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91383" y="3544823"/>
            <a:ext cx="524256" cy="551688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2623525" y="4082796"/>
            <a:ext cx="698500" cy="4006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3699"/>
              </a:lnSpc>
              <a:spcBef>
                <a:spcPts val="65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800" spc="-8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Database  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Migration  </a:t>
            </a:r>
            <a:r>
              <a:rPr sz="800" spc="-35" dirty="0">
                <a:solidFill>
                  <a:srgbClr val="232F3E"/>
                </a:solidFill>
                <a:latin typeface="Century Gothic"/>
                <a:cs typeface="Century Gothic"/>
              </a:rPr>
              <a:t>Service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57031" y="3130295"/>
            <a:ext cx="551687" cy="551687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8332075" y="3683508"/>
            <a:ext cx="40132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lnSpc>
                <a:spcPct val="105000"/>
              </a:lnSpc>
              <a:spcBef>
                <a:spcPts val="100"/>
              </a:spcBef>
            </a:pP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Athena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055607" y="3133344"/>
            <a:ext cx="551688" cy="551687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9148342" y="3683508"/>
            <a:ext cx="40132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 marR="5080" indent="-85725">
              <a:lnSpc>
                <a:spcPct val="105000"/>
              </a:lnSpc>
              <a:spcBef>
                <a:spcPts val="100"/>
              </a:spcBef>
            </a:pP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EMR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848088" y="3118104"/>
            <a:ext cx="551688" cy="551688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9990377" y="3698748"/>
            <a:ext cx="242570" cy="27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800" spc="5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80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2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68" name="object 6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543031" y="3127248"/>
            <a:ext cx="551687" cy="551688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10622326" y="3698748"/>
            <a:ext cx="408940" cy="272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810">
              <a:lnSpc>
                <a:spcPct val="102499"/>
              </a:lnSpc>
              <a:spcBef>
                <a:spcPts val="75"/>
              </a:spcBef>
            </a:pP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Re</a:t>
            </a:r>
            <a:r>
              <a:rPr sz="800" spc="-80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45" dirty="0">
                <a:solidFill>
                  <a:srgbClr val="232F3E"/>
                </a:solidFill>
                <a:latin typeface="Century Gothic"/>
                <a:cs typeface="Century Gothic"/>
              </a:rPr>
              <a:t>f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70" name="object 7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283695" y="3127248"/>
            <a:ext cx="551688" cy="551688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11290876" y="3695700"/>
            <a:ext cx="543560" cy="272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70485">
              <a:lnSpc>
                <a:spcPct val="102499"/>
              </a:lnSpc>
              <a:spcBef>
                <a:spcPts val="75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-45" dirty="0">
                <a:solidFill>
                  <a:srgbClr val="232F3E"/>
                </a:solidFill>
                <a:latin typeface="Century Gothic"/>
                <a:cs typeface="Century Gothic"/>
              </a:rPr>
              <a:t>D</a:t>
            </a: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y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mo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DB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694178" y="1583202"/>
            <a:ext cx="3148330" cy="3244850"/>
            <a:chOff x="5694178" y="1583202"/>
            <a:chExt cx="3148330" cy="3244850"/>
          </a:xfrm>
        </p:grpSpPr>
        <p:sp>
          <p:nvSpPr>
            <p:cNvPr id="73" name="object 73"/>
            <p:cNvSpPr/>
            <p:nvPr/>
          </p:nvSpPr>
          <p:spPr>
            <a:xfrm>
              <a:off x="5821178" y="1710202"/>
              <a:ext cx="20320" cy="1677035"/>
            </a:xfrm>
            <a:custGeom>
              <a:avLst/>
              <a:gdLst/>
              <a:ahLst/>
              <a:cxnLst/>
              <a:rect l="l" t="t" r="r" b="b"/>
              <a:pathLst>
                <a:path w="20320" h="1677035">
                  <a:moveTo>
                    <a:pt x="0" y="0"/>
                  </a:moveTo>
                  <a:lnTo>
                    <a:pt x="19908" y="1676679"/>
                  </a:lnTo>
                </a:path>
              </a:pathLst>
            </a:custGeom>
            <a:ln w="254000">
              <a:solidFill>
                <a:srgbClr val="C1F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60080" y="4276343"/>
              <a:ext cx="582168" cy="551688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8308923" y="4829555"/>
            <a:ext cx="531495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435">
              <a:lnSpc>
                <a:spcPct val="105000"/>
              </a:lnSpc>
              <a:spcBef>
                <a:spcPts val="10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 Qu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-145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15" dirty="0">
                <a:solidFill>
                  <a:srgbClr val="232F3E"/>
                </a:solidFill>
                <a:latin typeface="Century Gothic"/>
                <a:cs typeface="Century Gothic"/>
              </a:rPr>
              <a:t>k</a:t>
            </a:r>
            <a:r>
              <a:rPr sz="800" spc="4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-80" dirty="0">
                <a:solidFill>
                  <a:srgbClr val="232F3E"/>
                </a:solidFill>
                <a:latin typeface="Century Gothic"/>
                <a:cs typeface="Century Gothic"/>
              </a:rPr>
              <a:t>g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h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76" name="object 7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092183" y="4267200"/>
            <a:ext cx="551687" cy="551688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9147169" y="4829555"/>
            <a:ext cx="40132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 marR="5080" indent="-30480">
              <a:lnSpc>
                <a:spcPct val="105000"/>
              </a:lnSpc>
              <a:spcBef>
                <a:spcPts val="100"/>
              </a:spcBef>
            </a:pP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800" spc="5" dirty="0">
                <a:solidFill>
                  <a:srgbClr val="232F3E"/>
                </a:solidFill>
                <a:latin typeface="Century Gothic"/>
                <a:cs typeface="Century Gothic"/>
              </a:rPr>
              <a:t>Kinesis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78" name="object 7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829800" y="4221479"/>
            <a:ext cx="551688" cy="551688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9798207" y="4799076"/>
            <a:ext cx="620395" cy="4006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indent="-635" algn="ctr">
              <a:lnSpc>
                <a:spcPct val="103699"/>
              </a:lnSpc>
              <a:spcBef>
                <a:spcPts val="65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60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sz="800" spc="15" dirty="0">
                <a:solidFill>
                  <a:srgbClr val="232F3E"/>
                </a:solidFill>
                <a:latin typeface="Century Gothic"/>
                <a:cs typeface="Century Gothic"/>
              </a:rPr>
              <a:t>l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800" spc="40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i</a:t>
            </a:r>
            <a:r>
              <a:rPr sz="800" spc="-145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r>
              <a:rPr sz="800" spc="-100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55" dirty="0">
                <a:solidFill>
                  <a:srgbClr val="232F3E"/>
                </a:solidFill>
                <a:latin typeface="Century Gothic"/>
                <a:cs typeface="Century Gothic"/>
              </a:rPr>
              <a:t>r</a:t>
            </a:r>
            <a:r>
              <a:rPr sz="800" spc="-145" dirty="0">
                <a:solidFill>
                  <a:srgbClr val="232F3E"/>
                </a:solidFill>
                <a:latin typeface="Century Gothic"/>
                <a:cs typeface="Century Gothic"/>
              </a:rPr>
              <a:t>c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h  </a:t>
            </a:r>
            <a:r>
              <a:rPr sz="800" spc="-35" dirty="0">
                <a:solidFill>
                  <a:srgbClr val="232F3E"/>
                </a:solidFill>
                <a:latin typeface="Century Gothic"/>
                <a:cs typeface="Century Gothic"/>
              </a:rPr>
              <a:t>Service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80" name="object 8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619231" y="4267200"/>
            <a:ext cx="551687" cy="551688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10638449" y="4826508"/>
            <a:ext cx="42545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430">
              <a:lnSpc>
                <a:spcPct val="105000"/>
              </a:lnSpc>
              <a:spcBef>
                <a:spcPts val="10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 </a:t>
            </a:r>
            <a:r>
              <a:rPr sz="800" spc="-60" dirty="0">
                <a:solidFill>
                  <a:srgbClr val="232F3E"/>
                </a:solidFill>
                <a:latin typeface="Century Gothic"/>
                <a:cs typeface="Century Gothic"/>
              </a:rPr>
              <a:t>Ne</a:t>
            </a:r>
            <a:r>
              <a:rPr sz="800" spc="-75" dirty="0">
                <a:solidFill>
                  <a:srgbClr val="232F3E"/>
                </a:solidFill>
                <a:latin typeface="Century Gothic"/>
                <a:cs typeface="Century Gothic"/>
              </a:rPr>
              <a:t>p</a:t>
            </a:r>
            <a:r>
              <a:rPr sz="800" spc="40" dirty="0">
                <a:solidFill>
                  <a:srgbClr val="232F3E"/>
                </a:solidFill>
                <a:latin typeface="Century Gothic"/>
                <a:cs typeface="Century Gothic"/>
              </a:rPr>
              <a:t>t</a:t>
            </a:r>
            <a:r>
              <a:rPr sz="800" spc="-30" dirty="0">
                <a:solidFill>
                  <a:srgbClr val="232F3E"/>
                </a:solidFill>
                <a:latin typeface="Century Gothic"/>
                <a:cs typeface="Century Gothic"/>
              </a:rPr>
              <a:t>u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n</a:t>
            </a:r>
            <a:r>
              <a:rPr sz="800" spc="-100" dirty="0">
                <a:solidFill>
                  <a:srgbClr val="232F3E"/>
                </a:solidFill>
                <a:latin typeface="Century Gothic"/>
                <a:cs typeface="Century Gothic"/>
              </a:rPr>
              <a:t>e</a:t>
            </a:r>
            <a:endParaRPr sz="800">
              <a:latin typeface="Century Gothic"/>
              <a:cs typeface="Century Gothic"/>
            </a:endParaRPr>
          </a:p>
        </p:txBody>
      </p:sp>
      <p:pic>
        <p:nvPicPr>
          <p:cNvPr id="82" name="object 8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247119" y="4194047"/>
            <a:ext cx="643127" cy="643127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11338078" y="4841747"/>
            <a:ext cx="40132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07314">
              <a:lnSpc>
                <a:spcPct val="105000"/>
              </a:lnSpc>
              <a:spcBef>
                <a:spcPts val="100"/>
              </a:spcBef>
            </a:pP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Am</a:t>
            </a:r>
            <a:r>
              <a:rPr sz="800" spc="-125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30" dirty="0">
                <a:solidFill>
                  <a:srgbClr val="232F3E"/>
                </a:solidFill>
                <a:latin typeface="Century Gothic"/>
                <a:cs typeface="Century Gothic"/>
              </a:rPr>
              <a:t>z</a:t>
            </a:r>
            <a:r>
              <a:rPr sz="800" spc="-65" dirty="0">
                <a:solidFill>
                  <a:srgbClr val="232F3E"/>
                </a:solidFill>
                <a:latin typeface="Century Gothic"/>
                <a:cs typeface="Century Gothic"/>
              </a:rPr>
              <a:t>o</a:t>
            </a:r>
            <a:r>
              <a:rPr sz="800" spc="-15" dirty="0">
                <a:solidFill>
                  <a:srgbClr val="232F3E"/>
                </a:solidFill>
                <a:latin typeface="Century Gothic"/>
                <a:cs typeface="Century Gothic"/>
              </a:rPr>
              <a:t>n  </a:t>
            </a:r>
            <a:r>
              <a:rPr sz="800" dirty="0">
                <a:solidFill>
                  <a:srgbClr val="232F3E"/>
                </a:solidFill>
                <a:latin typeface="Century Gothic"/>
                <a:cs typeface="Century Gothic"/>
              </a:rPr>
              <a:t>RDS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861102" y="2451607"/>
            <a:ext cx="1986914" cy="8724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800" spc="-85" dirty="0">
                <a:solidFill>
                  <a:srgbClr val="232F3E"/>
                </a:solidFill>
                <a:latin typeface="Century Gothic"/>
                <a:cs typeface="Century Gothic"/>
              </a:rPr>
              <a:t>Central</a:t>
            </a:r>
            <a:r>
              <a:rPr sz="1800" spc="-35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1800" spc="-70" dirty="0">
                <a:solidFill>
                  <a:srgbClr val="232F3E"/>
                </a:solidFill>
                <a:latin typeface="Century Gothic"/>
                <a:cs typeface="Century Gothic"/>
              </a:rPr>
              <a:t>Storage</a:t>
            </a:r>
            <a:endParaRPr sz="1800">
              <a:latin typeface="Century Gothic"/>
              <a:cs typeface="Century Gothic"/>
            </a:endParaRPr>
          </a:p>
          <a:p>
            <a:pPr marL="12700" marR="5080" algn="ctr">
              <a:lnSpc>
                <a:spcPts val="1700"/>
              </a:lnSpc>
              <a:spcBef>
                <a:spcPts val="660"/>
              </a:spcBef>
            </a:pPr>
            <a:r>
              <a:rPr sz="1600" i="1" spc="50" dirty="0">
                <a:solidFill>
                  <a:srgbClr val="232F3E"/>
                </a:solidFill>
                <a:latin typeface="Calibri"/>
                <a:cs typeface="Calibri"/>
              </a:rPr>
              <a:t>Scalable, </a:t>
            </a:r>
            <a:r>
              <a:rPr sz="1600" i="1" spc="30" dirty="0">
                <a:solidFill>
                  <a:srgbClr val="232F3E"/>
                </a:solidFill>
                <a:latin typeface="Calibri"/>
                <a:cs typeface="Calibri"/>
              </a:rPr>
              <a:t>secure, </a:t>
            </a:r>
            <a:r>
              <a:rPr sz="1600" i="1" spc="70" dirty="0">
                <a:solidFill>
                  <a:srgbClr val="232F3E"/>
                </a:solidFill>
                <a:latin typeface="Calibri"/>
                <a:cs typeface="Calibri"/>
              </a:rPr>
              <a:t>cost-  </a:t>
            </a:r>
            <a:r>
              <a:rPr sz="1600" i="1" spc="50" dirty="0">
                <a:solidFill>
                  <a:srgbClr val="232F3E"/>
                </a:solidFill>
                <a:latin typeface="Calibri"/>
                <a:cs typeface="Calibri"/>
              </a:rPr>
              <a:t>effective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087623" y="1249680"/>
            <a:ext cx="3093720" cy="2761615"/>
            <a:chOff x="3087623" y="1249680"/>
            <a:chExt cx="3093720" cy="2761615"/>
          </a:xfrm>
        </p:grpSpPr>
        <p:pic>
          <p:nvPicPr>
            <p:cNvPr id="86" name="object 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95544" y="3325368"/>
              <a:ext cx="685800" cy="68579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87623" y="1249680"/>
              <a:ext cx="551688" cy="551688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3229324" y="1824227"/>
            <a:ext cx="242570" cy="2819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A</a:t>
            </a:r>
            <a:r>
              <a:rPr sz="800" spc="-70" dirty="0">
                <a:solidFill>
                  <a:srgbClr val="232F3E"/>
                </a:solidFill>
                <a:latin typeface="Century Gothic"/>
                <a:cs typeface="Century Gothic"/>
              </a:rPr>
              <a:t>W</a:t>
            </a:r>
            <a:r>
              <a:rPr sz="800" spc="55" dirty="0">
                <a:solidFill>
                  <a:srgbClr val="232F3E"/>
                </a:solidFill>
                <a:latin typeface="Century Gothic"/>
                <a:cs typeface="Century Gothic"/>
              </a:rPr>
              <a:t>S</a:t>
            </a:r>
            <a:endParaRPr sz="800">
              <a:latin typeface="Century Gothic"/>
              <a:cs typeface="Century Gothic"/>
            </a:endParaRPr>
          </a:p>
          <a:p>
            <a:pPr marL="14604">
              <a:lnSpc>
                <a:spcPct val="100000"/>
              </a:lnSpc>
              <a:spcBef>
                <a:spcPts val="5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Glue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06284" y="5274564"/>
            <a:ext cx="459740" cy="23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830"/>
              </a:lnSpc>
              <a:spcBef>
                <a:spcPts val="100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endParaRPr sz="800">
              <a:latin typeface="Century Gothic"/>
              <a:cs typeface="Century Gothic"/>
            </a:endParaRPr>
          </a:p>
          <a:p>
            <a:pPr algn="ctr">
              <a:lnSpc>
                <a:spcPts val="830"/>
              </a:lnSpc>
            </a:pP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DataSync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606551" y="4617720"/>
            <a:ext cx="2804160" cy="591820"/>
            <a:chOff x="606551" y="4617720"/>
            <a:chExt cx="2804160" cy="591820"/>
          </a:xfrm>
        </p:grpSpPr>
        <p:pic>
          <p:nvPicPr>
            <p:cNvPr id="91" name="object 9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6551" y="4690872"/>
              <a:ext cx="515111" cy="51815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52599" y="4617720"/>
              <a:ext cx="527304" cy="52730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46831" y="4620768"/>
              <a:ext cx="563880" cy="563880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1676725" y="5247132"/>
            <a:ext cx="654050" cy="2755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50"/>
              </a:spcBef>
            </a:pPr>
            <a:r>
              <a:rPr sz="800" spc="-25" dirty="0">
                <a:solidFill>
                  <a:srgbClr val="232F3E"/>
                </a:solidFill>
                <a:latin typeface="Century Gothic"/>
                <a:cs typeface="Century Gothic"/>
              </a:rPr>
              <a:t>AWS</a:t>
            </a:r>
            <a:r>
              <a:rPr sz="800" spc="-6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5" dirty="0">
                <a:solidFill>
                  <a:srgbClr val="232F3E"/>
                </a:solidFill>
                <a:latin typeface="Century Gothic"/>
                <a:cs typeface="Century Gothic"/>
              </a:rPr>
              <a:t>Transfer  </a:t>
            </a:r>
            <a:r>
              <a:rPr sz="800" spc="10" dirty="0">
                <a:solidFill>
                  <a:srgbClr val="232F3E"/>
                </a:solidFill>
                <a:latin typeface="Century Gothic"/>
                <a:cs typeface="Century Gothic"/>
              </a:rPr>
              <a:t>for</a:t>
            </a:r>
            <a:r>
              <a:rPr sz="800" spc="-20" dirty="0">
                <a:solidFill>
                  <a:srgbClr val="232F3E"/>
                </a:solidFill>
                <a:latin typeface="Century Gothic"/>
                <a:cs typeface="Century Gothic"/>
              </a:rPr>
              <a:t> </a:t>
            </a:r>
            <a:r>
              <a:rPr sz="800" spc="50" dirty="0">
                <a:solidFill>
                  <a:srgbClr val="232F3E"/>
                </a:solidFill>
                <a:latin typeface="Century Gothic"/>
                <a:cs typeface="Century Gothic"/>
              </a:rPr>
              <a:t>SFTP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660439" y="5256276"/>
            <a:ext cx="95885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800" spc="-55" dirty="0">
                <a:solidFill>
                  <a:srgbClr val="232F3E"/>
                </a:solidFill>
                <a:latin typeface="Century Gothic"/>
                <a:cs typeface="Century Gothic"/>
              </a:rPr>
              <a:t>Amazon </a:t>
            </a:r>
            <a:r>
              <a:rPr sz="800" spc="35" dirty="0">
                <a:solidFill>
                  <a:srgbClr val="232F3E"/>
                </a:solidFill>
                <a:latin typeface="Century Gothic"/>
                <a:cs typeface="Century Gothic"/>
              </a:rPr>
              <a:t>S3 </a:t>
            </a:r>
            <a:r>
              <a:rPr sz="800" spc="5" dirty="0">
                <a:solidFill>
                  <a:srgbClr val="232F3E"/>
                </a:solidFill>
                <a:latin typeface="Century Gothic"/>
                <a:cs typeface="Century Gothic"/>
              </a:rPr>
              <a:t>Transfer  </a:t>
            </a:r>
            <a:r>
              <a:rPr sz="800" spc="-50" dirty="0">
                <a:solidFill>
                  <a:srgbClr val="232F3E"/>
                </a:solidFill>
                <a:latin typeface="Century Gothic"/>
                <a:cs typeface="Century Gothic"/>
              </a:rPr>
              <a:t>Acceleration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681264" y="2046537"/>
            <a:ext cx="2391410" cy="2413000"/>
          </a:xfrm>
          <a:custGeom>
            <a:avLst/>
            <a:gdLst/>
            <a:ahLst/>
            <a:cxnLst/>
            <a:rect l="l" t="t" r="r" b="b"/>
            <a:pathLst>
              <a:path w="2391409" h="2413000">
                <a:moveTo>
                  <a:pt x="101412" y="2374784"/>
                </a:moveTo>
                <a:lnTo>
                  <a:pt x="19050" y="2374784"/>
                </a:lnTo>
                <a:lnTo>
                  <a:pt x="11635" y="2376281"/>
                </a:lnTo>
                <a:lnTo>
                  <a:pt x="5579" y="2380364"/>
                </a:lnTo>
                <a:lnTo>
                  <a:pt x="1497" y="2386419"/>
                </a:lnTo>
                <a:lnTo>
                  <a:pt x="0" y="2393834"/>
                </a:lnTo>
                <a:lnTo>
                  <a:pt x="1497" y="2401249"/>
                </a:lnTo>
                <a:lnTo>
                  <a:pt x="5579" y="2407304"/>
                </a:lnTo>
                <a:lnTo>
                  <a:pt x="11635" y="2411387"/>
                </a:lnTo>
                <a:lnTo>
                  <a:pt x="19050" y="2412884"/>
                </a:lnTo>
                <a:lnTo>
                  <a:pt x="101412" y="2412884"/>
                </a:lnTo>
                <a:lnTo>
                  <a:pt x="108827" y="2411387"/>
                </a:lnTo>
                <a:lnTo>
                  <a:pt x="114882" y="2407304"/>
                </a:lnTo>
                <a:lnTo>
                  <a:pt x="118965" y="2401249"/>
                </a:lnTo>
                <a:lnTo>
                  <a:pt x="120462" y="2393834"/>
                </a:lnTo>
                <a:lnTo>
                  <a:pt x="118965" y="2386419"/>
                </a:lnTo>
                <a:lnTo>
                  <a:pt x="114882" y="2380364"/>
                </a:lnTo>
                <a:lnTo>
                  <a:pt x="108827" y="2376281"/>
                </a:lnTo>
                <a:lnTo>
                  <a:pt x="101412" y="2374784"/>
                </a:lnTo>
                <a:close/>
              </a:path>
              <a:path w="2391409" h="2413000">
                <a:moveTo>
                  <a:pt x="19050" y="2222384"/>
                </a:moveTo>
                <a:lnTo>
                  <a:pt x="11635" y="2223881"/>
                </a:lnTo>
                <a:lnTo>
                  <a:pt x="5579" y="2227964"/>
                </a:lnTo>
                <a:lnTo>
                  <a:pt x="1497" y="2234019"/>
                </a:lnTo>
                <a:lnTo>
                  <a:pt x="0" y="2241434"/>
                </a:lnTo>
                <a:lnTo>
                  <a:pt x="0" y="2355734"/>
                </a:lnTo>
                <a:lnTo>
                  <a:pt x="1497" y="2363149"/>
                </a:lnTo>
                <a:lnTo>
                  <a:pt x="5579" y="2369204"/>
                </a:lnTo>
                <a:lnTo>
                  <a:pt x="11635" y="2373287"/>
                </a:lnTo>
                <a:lnTo>
                  <a:pt x="19050" y="2374784"/>
                </a:lnTo>
                <a:lnTo>
                  <a:pt x="26465" y="2373287"/>
                </a:lnTo>
                <a:lnTo>
                  <a:pt x="32520" y="2369204"/>
                </a:lnTo>
                <a:lnTo>
                  <a:pt x="36603" y="2363149"/>
                </a:lnTo>
                <a:lnTo>
                  <a:pt x="38100" y="2355734"/>
                </a:lnTo>
                <a:lnTo>
                  <a:pt x="38100" y="2241434"/>
                </a:lnTo>
                <a:lnTo>
                  <a:pt x="36603" y="2234019"/>
                </a:lnTo>
                <a:lnTo>
                  <a:pt x="32520" y="2227964"/>
                </a:lnTo>
                <a:lnTo>
                  <a:pt x="26465" y="2223881"/>
                </a:lnTo>
                <a:lnTo>
                  <a:pt x="19050" y="2222384"/>
                </a:lnTo>
                <a:close/>
              </a:path>
              <a:path w="2391409" h="2413000">
                <a:moveTo>
                  <a:pt x="19050" y="1955684"/>
                </a:moveTo>
                <a:lnTo>
                  <a:pt x="11635" y="1957181"/>
                </a:lnTo>
                <a:lnTo>
                  <a:pt x="5579" y="1961264"/>
                </a:lnTo>
                <a:lnTo>
                  <a:pt x="1497" y="1967319"/>
                </a:lnTo>
                <a:lnTo>
                  <a:pt x="0" y="1974734"/>
                </a:lnTo>
                <a:lnTo>
                  <a:pt x="0" y="2089034"/>
                </a:lnTo>
                <a:lnTo>
                  <a:pt x="1497" y="2096449"/>
                </a:lnTo>
                <a:lnTo>
                  <a:pt x="5579" y="2102504"/>
                </a:lnTo>
                <a:lnTo>
                  <a:pt x="11635" y="2106587"/>
                </a:lnTo>
                <a:lnTo>
                  <a:pt x="19050" y="2108084"/>
                </a:lnTo>
                <a:lnTo>
                  <a:pt x="26465" y="2106587"/>
                </a:lnTo>
                <a:lnTo>
                  <a:pt x="32520" y="2102504"/>
                </a:lnTo>
                <a:lnTo>
                  <a:pt x="36603" y="2096449"/>
                </a:lnTo>
                <a:lnTo>
                  <a:pt x="38100" y="2089034"/>
                </a:lnTo>
                <a:lnTo>
                  <a:pt x="38100" y="1974734"/>
                </a:lnTo>
                <a:lnTo>
                  <a:pt x="36603" y="1967319"/>
                </a:lnTo>
                <a:lnTo>
                  <a:pt x="32520" y="1961264"/>
                </a:lnTo>
                <a:lnTo>
                  <a:pt x="26465" y="1957181"/>
                </a:lnTo>
                <a:lnTo>
                  <a:pt x="19050" y="1955684"/>
                </a:lnTo>
                <a:close/>
              </a:path>
              <a:path w="2391409" h="2413000">
                <a:moveTo>
                  <a:pt x="19050" y="1688984"/>
                </a:moveTo>
                <a:lnTo>
                  <a:pt x="11635" y="1690481"/>
                </a:lnTo>
                <a:lnTo>
                  <a:pt x="5579" y="1694564"/>
                </a:lnTo>
                <a:lnTo>
                  <a:pt x="1497" y="1700619"/>
                </a:lnTo>
                <a:lnTo>
                  <a:pt x="0" y="1708034"/>
                </a:lnTo>
                <a:lnTo>
                  <a:pt x="0" y="1822334"/>
                </a:lnTo>
                <a:lnTo>
                  <a:pt x="1497" y="1829749"/>
                </a:lnTo>
                <a:lnTo>
                  <a:pt x="5579" y="1835804"/>
                </a:lnTo>
                <a:lnTo>
                  <a:pt x="11635" y="1839887"/>
                </a:lnTo>
                <a:lnTo>
                  <a:pt x="19050" y="1841384"/>
                </a:lnTo>
                <a:lnTo>
                  <a:pt x="26465" y="1839887"/>
                </a:lnTo>
                <a:lnTo>
                  <a:pt x="32520" y="1835804"/>
                </a:lnTo>
                <a:lnTo>
                  <a:pt x="36603" y="1829749"/>
                </a:lnTo>
                <a:lnTo>
                  <a:pt x="38100" y="1822334"/>
                </a:lnTo>
                <a:lnTo>
                  <a:pt x="38100" y="1708034"/>
                </a:lnTo>
                <a:lnTo>
                  <a:pt x="36603" y="1700619"/>
                </a:lnTo>
                <a:lnTo>
                  <a:pt x="32520" y="1694564"/>
                </a:lnTo>
                <a:lnTo>
                  <a:pt x="26465" y="1690481"/>
                </a:lnTo>
                <a:lnTo>
                  <a:pt x="19050" y="1688984"/>
                </a:lnTo>
                <a:close/>
              </a:path>
              <a:path w="2391409" h="2413000">
                <a:moveTo>
                  <a:pt x="19050" y="1422284"/>
                </a:moveTo>
                <a:lnTo>
                  <a:pt x="11635" y="1423781"/>
                </a:lnTo>
                <a:lnTo>
                  <a:pt x="5579" y="1427864"/>
                </a:lnTo>
                <a:lnTo>
                  <a:pt x="1497" y="1433919"/>
                </a:lnTo>
                <a:lnTo>
                  <a:pt x="0" y="1441334"/>
                </a:lnTo>
                <a:lnTo>
                  <a:pt x="0" y="1555634"/>
                </a:lnTo>
                <a:lnTo>
                  <a:pt x="1497" y="1563049"/>
                </a:lnTo>
                <a:lnTo>
                  <a:pt x="5579" y="1569104"/>
                </a:lnTo>
                <a:lnTo>
                  <a:pt x="11635" y="1573187"/>
                </a:lnTo>
                <a:lnTo>
                  <a:pt x="19050" y="1574684"/>
                </a:lnTo>
                <a:lnTo>
                  <a:pt x="26465" y="1573187"/>
                </a:lnTo>
                <a:lnTo>
                  <a:pt x="32520" y="1569104"/>
                </a:lnTo>
                <a:lnTo>
                  <a:pt x="36603" y="1563049"/>
                </a:lnTo>
                <a:lnTo>
                  <a:pt x="38100" y="1555634"/>
                </a:lnTo>
                <a:lnTo>
                  <a:pt x="38100" y="1441334"/>
                </a:lnTo>
                <a:lnTo>
                  <a:pt x="36603" y="1433919"/>
                </a:lnTo>
                <a:lnTo>
                  <a:pt x="32520" y="1427864"/>
                </a:lnTo>
                <a:lnTo>
                  <a:pt x="26465" y="1423781"/>
                </a:lnTo>
                <a:lnTo>
                  <a:pt x="19050" y="1422284"/>
                </a:lnTo>
                <a:close/>
              </a:path>
              <a:path w="2391409" h="2413000">
                <a:moveTo>
                  <a:pt x="19050" y="1155584"/>
                </a:moveTo>
                <a:lnTo>
                  <a:pt x="11635" y="1157081"/>
                </a:lnTo>
                <a:lnTo>
                  <a:pt x="5579" y="1161164"/>
                </a:lnTo>
                <a:lnTo>
                  <a:pt x="1497" y="1167219"/>
                </a:lnTo>
                <a:lnTo>
                  <a:pt x="0" y="1174634"/>
                </a:lnTo>
                <a:lnTo>
                  <a:pt x="0" y="1288934"/>
                </a:lnTo>
                <a:lnTo>
                  <a:pt x="1497" y="1296349"/>
                </a:lnTo>
                <a:lnTo>
                  <a:pt x="5579" y="1302404"/>
                </a:lnTo>
                <a:lnTo>
                  <a:pt x="11635" y="1306487"/>
                </a:lnTo>
                <a:lnTo>
                  <a:pt x="19050" y="1307984"/>
                </a:lnTo>
                <a:lnTo>
                  <a:pt x="26465" y="1306487"/>
                </a:lnTo>
                <a:lnTo>
                  <a:pt x="32520" y="1302404"/>
                </a:lnTo>
                <a:lnTo>
                  <a:pt x="36603" y="1296349"/>
                </a:lnTo>
                <a:lnTo>
                  <a:pt x="38100" y="1288934"/>
                </a:lnTo>
                <a:lnTo>
                  <a:pt x="38100" y="1174634"/>
                </a:lnTo>
                <a:lnTo>
                  <a:pt x="36603" y="1167219"/>
                </a:lnTo>
                <a:lnTo>
                  <a:pt x="32520" y="1161164"/>
                </a:lnTo>
                <a:lnTo>
                  <a:pt x="26465" y="1157081"/>
                </a:lnTo>
                <a:lnTo>
                  <a:pt x="19050" y="1155584"/>
                </a:lnTo>
                <a:close/>
              </a:path>
              <a:path w="2391409" h="2413000">
                <a:moveTo>
                  <a:pt x="19050" y="888884"/>
                </a:moveTo>
                <a:lnTo>
                  <a:pt x="11635" y="890381"/>
                </a:lnTo>
                <a:lnTo>
                  <a:pt x="5579" y="894464"/>
                </a:lnTo>
                <a:lnTo>
                  <a:pt x="1497" y="900519"/>
                </a:lnTo>
                <a:lnTo>
                  <a:pt x="0" y="907934"/>
                </a:lnTo>
                <a:lnTo>
                  <a:pt x="0" y="1022234"/>
                </a:lnTo>
                <a:lnTo>
                  <a:pt x="1497" y="1029649"/>
                </a:lnTo>
                <a:lnTo>
                  <a:pt x="5579" y="1035704"/>
                </a:lnTo>
                <a:lnTo>
                  <a:pt x="11635" y="1039787"/>
                </a:lnTo>
                <a:lnTo>
                  <a:pt x="19050" y="1041284"/>
                </a:lnTo>
                <a:lnTo>
                  <a:pt x="26465" y="1039787"/>
                </a:lnTo>
                <a:lnTo>
                  <a:pt x="32520" y="1035704"/>
                </a:lnTo>
                <a:lnTo>
                  <a:pt x="36603" y="1029649"/>
                </a:lnTo>
                <a:lnTo>
                  <a:pt x="38100" y="1022234"/>
                </a:lnTo>
                <a:lnTo>
                  <a:pt x="38100" y="907934"/>
                </a:lnTo>
                <a:lnTo>
                  <a:pt x="36603" y="900519"/>
                </a:lnTo>
                <a:lnTo>
                  <a:pt x="32520" y="894464"/>
                </a:lnTo>
                <a:lnTo>
                  <a:pt x="26465" y="890381"/>
                </a:lnTo>
                <a:lnTo>
                  <a:pt x="19050" y="888884"/>
                </a:lnTo>
                <a:close/>
              </a:path>
              <a:path w="2391409" h="2413000">
                <a:moveTo>
                  <a:pt x="19050" y="622184"/>
                </a:moveTo>
                <a:lnTo>
                  <a:pt x="11635" y="623681"/>
                </a:lnTo>
                <a:lnTo>
                  <a:pt x="5579" y="627764"/>
                </a:lnTo>
                <a:lnTo>
                  <a:pt x="1497" y="633819"/>
                </a:lnTo>
                <a:lnTo>
                  <a:pt x="0" y="641234"/>
                </a:lnTo>
                <a:lnTo>
                  <a:pt x="0" y="755534"/>
                </a:lnTo>
                <a:lnTo>
                  <a:pt x="1497" y="762949"/>
                </a:lnTo>
                <a:lnTo>
                  <a:pt x="5579" y="769004"/>
                </a:lnTo>
                <a:lnTo>
                  <a:pt x="11635" y="773087"/>
                </a:lnTo>
                <a:lnTo>
                  <a:pt x="19050" y="774584"/>
                </a:lnTo>
                <a:lnTo>
                  <a:pt x="26465" y="773087"/>
                </a:lnTo>
                <a:lnTo>
                  <a:pt x="32520" y="769004"/>
                </a:lnTo>
                <a:lnTo>
                  <a:pt x="36603" y="762949"/>
                </a:lnTo>
                <a:lnTo>
                  <a:pt x="38100" y="755534"/>
                </a:lnTo>
                <a:lnTo>
                  <a:pt x="38100" y="641234"/>
                </a:lnTo>
                <a:lnTo>
                  <a:pt x="36603" y="633819"/>
                </a:lnTo>
                <a:lnTo>
                  <a:pt x="32520" y="627764"/>
                </a:lnTo>
                <a:lnTo>
                  <a:pt x="26465" y="623681"/>
                </a:lnTo>
                <a:lnTo>
                  <a:pt x="19050" y="622184"/>
                </a:lnTo>
                <a:close/>
              </a:path>
              <a:path w="2391409" h="2413000">
                <a:moveTo>
                  <a:pt x="19050" y="355484"/>
                </a:moveTo>
                <a:lnTo>
                  <a:pt x="11635" y="356981"/>
                </a:lnTo>
                <a:lnTo>
                  <a:pt x="5579" y="361064"/>
                </a:lnTo>
                <a:lnTo>
                  <a:pt x="1497" y="367119"/>
                </a:lnTo>
                <a:lnTo>
                  <a:pt x="0" y="374534"/>
                </a:lnTo>
                <a:lnTo>
                  <a:pt x="0" y="488834"/>
                </a:lnTo>
                <a:lnTo>
                  <a:pt x="1497" y="496249"/>
                </a:lnTo>
                <a:lnTo>
                  <a:pt x="5579" y="502304"/>
                </a:lnTo>
                <a:lnTo>
                  <a:pt x="11635" y="506387"/>
                </a:lnTo>
                <a:lnTo>
                  <a:pt x="19050" y="507884"/>
                </a:lnTo>
                <a:lnTo>
                  <a:pt x="26465" y="506387"/>
                </a:lnTo>
                <a:lnTo>
                  <a:pt x="32520" y="502304"/>
                </a:lnTo>
                <a:lnTo>
                  <a:pt x="36603" y="496249"/>
                </a:lnTo>
                <a:lnTo>
                  <a:pt x="38100" y="488834"/>
                </a:lnTo>
                <a:lnTo>
                  <a:pt x="38100" y="374534"/>
                </a:lnTo>
                <a:lnTo>
                  <a:pt x="36603" y="367119"/>
                </a:lnTo>
                <a:lnTo>
                  <a:pt x="32520" y="361064"/>
                </a:lnTo>
                <a:lnTo>
                  <a:pt x="26465" y="356981"/>
                </a:lnTo>
                <a:lnTo>
                  <a:pt x="19050" y="355484"/>
                </a:lnTo>
                <a:close/>
              </a:path>
              <a:path w="2391409" h="2413000">
                <a:moveTo>
                  <a:pt x="19050" y="88784"/>
                </a:moveTo>
                <a:lnTo>
                  <a:pt x="11635" y="90281"/>
                </a:lnTo>
                <a:lnTo>
                  <a:pt x="5579" y="94364"/>
                </a:lnTo>
                <a:lnTo>
                  <a:pt x="1497" y="100419"/>
                </a:lnTo>
                <a:lnTo>
                  <a:pt x="0" y="107834"/>
                </a:lnTo>
                <a:lnTo>
                  <a:pt x="0" y="222134"/>
                </a:lnTo>
                <a:lnTo>
                  <a:pt x="1497" y="229549"/>
                </a:lnTo>
                <a:lnTo>
                  <a:pt x="5579" y="235604"/>
                </a:lnTo>
                <a:lnTo>
                  <a:pt x="11635" y="239687"/>
                </a:lnTo>
                <a:lnTo>
                  <a:pt x="19050" y="241184"/>
                </a:lnTo>
                <a:lnTo>
                  <a:pt x="26465" y="239687"/>
                </a:lnTo>
                <a:lnTo>
                  <a:pt x="32520" y="235604"/>
                </a:lnTo>
                <a:lnTo>
                  <a:pt x="36603" y="229549"/>
                </a:lnTo>
                <a:lnTo>
                  <a:pt x="38100" y="222134"/>
                </a:lnTo>
                <a:lnTo>
                  <a:pt x="38100" y="107834"/>
                </a:lnTo>
                <a:lnTo>
                  <a:pt x="36603" y="100419"/>
                </a:lnTo>
                <a:lnTo>
                  <a:pt x="32520" y="94364"/>
                </a:lnTo>
                <a:lnTo>
                  <a:pt x="26465" y="90281"/>
                </a:lnTo>
                <a:lnTo>
                  <a:pt x="19050" y="88784"/>
                </a:lnTo>
                <a:close/>
              </a:path>
              <a:path w="2391409" h="2413000">
                <a:moveTo>
                  <a:pt x="196966" y="0"/>
                </a:moveTo>
                <a:lnTo>
                  <a:pt x="82666" y="0"/>
                </a:lnTo>
                <a:lnTo>
                  <a:pt x="75251" y="1497"/>
                </a:lnTo>
                <a:lnTo>
                  <a:pt x="69196" y="5579"/>
                </a:lnTo>
                <a:lnTo>
                  <a:pt x="65113" y="11635"/>
                </a:lnTo>
                <a:lnTo>
                  <a:pt x="63616" y="19050"/>
                </a:lnTo>
                <a:lnTo>
                  <a:pt x="65113" y="26464"/>
                </a:lnTo>
                <a:lnTo>
                  <a:pt x="69196" y="32520"/>
                </a:lnTo>
                <a:lnTo>
                  <a:pt x="75251" y="36602"/>
                </a:lnTo>
                <a:lnTo>
                  <a:pt x="82666" y="38100"/>
                </a:lnTo>
                <a:lnTo>
                  <a:pt x="196966" y="38100"/>
                </a:lnTo>
                <a:lnTo>
                  <a:pt x="204381" y="36602"/>
                </a:lnTo>
                <a:lnTo>
                  <a:pt x="210437" y="32520"/>
                </a:lnTo>
                <a:lnTo>
                  <a:pt x="214519" y="26464"/>
                </a:lnTo>
                <a:lnTo>
                  <a:pt x="216016" y="19050"/>
                </a:lnTo>
                <a:lnTo>
                  <a:pt x="214519" y="11635"/>
                </a:lnTo>
                <a:lnTo>
                  <a:pt x="210437" y="5579"/>
                </a:lnTo>
                <a:lnTo>
                  <a:pt x="204381" y="1497"/>
                </a:lnTo>
                <a:lnTo>
                  <a:pt x="196966" y="0"/>
                </a:lnTo>
                <a:close/>
              </a:path>
              <a:path w="2391409" h="2413000">
                <a:moveTo>
                  <a:pt x="463666" y="0"/>
                </a:moveTo>
                <a:lnTo>
                  <a:pt x="349366" y="0"/>
                </a:lnTo>
                <a:lnTo>
                  <a:pt x="341951" y="1497"/>
                </a:lnTo>
                <a:lnTo>
                  <a:pt x="335896" y="5579"/>
                </a:lnTo>
                <a:lnTo>
                  <a:pt x="331813" y="11635"/>
                </a:lnTo>
                <a:lnTo>
                  <a:pt x="330316" y="19050"/>
                </a:lnTo>
                <a:lnTo>
                  <a:pt x="331813" y="26464"/>
                </a:lnTo>
                <a:lnTo>
                  <a:pt x="335896" y="32520"/>
                </a:lnTo>
                <a:lnTo>
                  <a:pt x="341951" y="36602"/>
                </a:lnTo>
                <a:lnTo>
                  <a:pt x="349366" y="38100"/>
                </a:lnTo>
                <a:lnTo>
                  <a:pt x="463666" y="38100"/>
                </a:lnTo>
                <a:lnTo>
                  <a:pt x="471081" y="36602"/>
                </a:lnTo>
                <a:lnTo>
                  <a:pt x="477137" y="32520"/>
                </a:lnTo>
                <a:lnTo>
                  <a:pt x="481219" y="26464"/>
                </a:lnTo>
                <a:lnTo>
                  <a:pt x="482716" y="19050"/>
                </a:lnTo>
                <a:lnTo>
                  <a:pt x="481219" y="11635"/>
                </a:lnTo>
                <a:lnTo>
                  <a:pt x="477137" y="5579"/>
                </a:lnTo>
                <a:lnTo>
                  <a:pt x="471081" y="1497"/>
                </a:lnTo>
                <a:lnTo>
                  <a:pt x="463666" y="0"/>
                </a:lnTo>
                <a:close/>
              </a:path>
              <a:path w="2391409" h="2413000">
                <a:moveTo>
                  <a:pt x="730366" y="0"/>
                </a:moveTo>
                <a:lnTo>
                  <a:pt x="616066" y="0"/>
                </a:lnTo>
                <a:lnTo>
                  <a:pt x="608651" y="1497"/>
                </a:lnTo>
                <a:lnTo>
                  <a:pt x="602596" y="5579"/>
                </a:lnTo>
                <a:lnTo>
                  <a:pt x="598513" y="11635"/>
                </a:lnTo>
                <a:lnTo>
                  <a:pt x="597016" y="19050"/>
                </a:lnTo>
                <a:lnTo>
                  <a:pt x="598513" y="26464"/>
                </a:lnTo>
                <a:lnTo>
                  <a:pt x="602596" y="32520"/>
                </a:lnTo>
                <a:lnTo>
                  <a:pt x="608651" y="36602"/>
                </a:lnTo>
                <a:lnTo>
                  <a:pt x="616066" y="38100"/>
                </a:lnTo>
                <a:lnTo>
                  <a:pt x="730366" y="38100"/>
                </a:lnTo>
                <a:lnTo>
                  <a:pt x="737781" y="36602"/>
                </a:lnTo>
                <a:lnTo>
                  <a:pt x="743837" y="32520"/>
                </a:lnTo>
                <a:lnTo>
                  <a:pt x="747919" y="26464"/>
                </a:lnTo>
                <a:lnTo>
                  <a:pt x="749416" y="19050"/>
                </a:lnTo>
                <a:lnTo>
                  <a:pt x="747919" y="11635"/>
                </a:lnTo>
                <a:lnTo>
                  <a:pt x="743837" y="5579"/>
                </a:lnTo>
                <a:lnTo>
                  <a:pt x="737781" y="1497"/>
                </a:lnTo>
                <a:lnTo>
                  <a:pt x="730366" y="0"/>
                </a:lnTo>
                <a:close/>
              </a:path>
              <a:path w="2391409" h="2413000">
                <a:moveTo>
                  <a:pt x="997066" y="0"/>
                </a:moveTo>
                <a:lnTo>
                  <a:pt x="882766" y="0"/>
                </a:lnTo>
                <a:lnTo>
                  <a:pt x="875351" y="1497"/>
                </a:lnTo>
                <a:lnTo>
                  <a:pt x="869296" y="5579"/>
                </a:lnTo>
                <a:lnTo>
                  <a:pt x="865213" y="11635"/>
                </a:lnTo>
                <a:lnTo>
                  <a:pt x="863716" y="19050"/>
                </a:lnTo>
                <a:lnTo>
                  <a:pt x="865213" y="26464"/>
                </a:lnTo>
                <a:lnTo>
                  <a:pt x="869296" y="32520"/>
                </a:lnTo>
                <a:lnTo>
                  <a:pt x="875351" y="36602"/>
                </a:lnTo>
                <a:lnTo>
                  <a:pt x="882766" y="38100"/>
                </a:lnTo>
                <a:lnTo>
                  <a:pt x="997066" y="38100"/>
                </a:lnTo>
                <a:lnTo>
                  <a:pt x="1004481" y="36602"/>
                </a:lnTo>
                <a:lnTo>
                  <a:pt x="1010537" y="32520"/>
                </a:lnTo>
                <a:lnTo>
                  <a:pt x="1014619" y="26464"/>
                </a:lnTo>
                <a:lnTo>
                  <a:pt x="1016116" y="19050"/>
                </a:lnTo>
                <a:lnTo>
                  <a:pt x="1014619" y="11635"/>
                </a:lnTo>
                <a:lnTo>
                  <a:pt x="1010537" y="5579"/>
                </a:lnTo>
                <a:lnTo>
                  <a:pt x="1004481" y="1497"/>
                </a:lnTo>
                <a:lnTo>
                  <a:pt x="997066" y="0"/>
                </a:lnTo>
                <a:close/>
              </a:path>
              <a:path w="2391409" h="2413000">
                <a:moveTo>
                  <a:pt x="1263766" y="0"/>
                </a:moveTo>
                <a:lnTo>
                  <a:pt x="1149466" y="0"/>
                </a:lnTo>
                <a:lnTo>
                  <a:pt x="1142051" y="1497"/>
                </a:lnTo>
                <a:lnTo>
                  <a:pt x="1135996" y="5579"/>
                </a:lnTo>
                <a:lnTo>
                  <a:pt x="1131913" y="11635"/>
                </a:lnTo>
                <a:lnTo>
                  <a:pt x="1130416" y="19050"/>
                </a:lnTo>
                <a:lnTo>
                  <a:pt x="1131913" y="26464"/>
                </a:lnTo>
                <a:lnTo>
                  <a:pt x="1135996" y="32520"/>
                </a:lnTo>
                <a:lnTo>
                  <a:pt x="1142051" y="36602"/>
                </a:lnTo>
                <a:lnTo>
                  <a:pt x="1149466" y="38100"/>
                </a:lnTo>
                <a:lnTo>
                  <a:pt x="1263766" y="38100"/>
                </a:lnTo>
                <a:lnTo>
                  <a:pt x="1271181" y="36602"/>
                </a:lnTo>
                <a:lnTo>
                  <a:pt x="1277237" y="32520"/>
                </a:lnTo>
                <a:lnTo>
                  <a:pt x="1281319" y="26464"/>
                </a:lnTo>
                <a:lnTo>
                  <a:pt x="1282816" y="19050"/>
                </a:lnTo>
                <a:lnTo>
                  <a:pt x="1281319" y="11635"/>
                </a:lnTo>
                <a:lnTo>
                  <a:pt x="1277237" y="5579"/>
                </a:lnTo>
                <a:lnTo>
                  <a:pt x="1271181" y="1497"/>
                </a:lnTo>
                <a:lnTo>
                  <a:pt x="1263766" y="0"/>
                </a:lnTo>
                <a:close/>
              </a:path>
              <a:path w="2391409" h="2413000">
                <a:moveTo>
                  <a:pt x="1530466" y="0"/>
                </a:moveTo>
                <a:lnTo>
                  <a:pt x="1416166" y="0"/>
                </a:lnTo>
                <a:lnTo>
                  <a:pt x="1408751" y="1497"/>
                </a:lnTo>
                <a:lnTo>
                  <a:pt x="1402696" y="5579"/>
                </a:lnTo>
                <a:lnTo>
                  <a:pt x="1398613" y="11635"/>
                </a:lnTo>
                <a:lnTo>
                  <a:pt x="1397116" y="19050"/>
                </a:lnTo>
                <a:lnTo>
                  <a:pt x="1398613" y="26464"/>
                </a:lnTo>
                <a:lnTo>
                  <a:pt x="1402696" y="32520"/>
                </a:lnTo>
                <a:lnTo>
                  <a:pt x="1408751" y="36602"/>
                </a:lnTo>
                <a:lnTo>
                  <a:pt x="1416166" y="38100"/>
                </a:lnTo>
                <a:lnTo>
                  <a:pt x="1530466" y="38100"/>
                </a:lnTo>
                <a:lnTo>
                  <a:pt x="1537881" y="36602"/>
                </a:lnTo>
                <a:lnTo>
                  <a:pt x="1543937" y="32520"/>
                </a:lnTo>
                <a:lnTo>
                  <a:pt x="1548019" y="26464"/>
                </a:lnTo>
                <a:lnTo>
                  <a:pt x="1549516" y="19050"/>
                </a:lnTo>
                <a:lnTo>
                  <a:pt x="1548019" y="11635"/>
                </a:lnTo>
                <a:lnTo>
                  <a:pt x="1543937" y="5579"/>
                </a:lnTo>
                <a:lnTo>
                  <a:pt x="1537881" y="1497"/>
                </a:lnTo>
                <a:lnTo>
                  <a:pt x="1530466" y="0"/>
                </a:lnTo>
                <a:close/>
              </a:path>
              <a:path w="2391409" h="2413000">
                <a:moveTo>
                  <a:pt x="1797166" y="0"/>
                </a:moveTo>
                <a:lnTo>
                  <a:pt x="1682866" y="0"/>
                </a:lnTo>
                <a:lnTo>
                  <a:pt x="1675451" y="1497"/>
                </a:lnTo>
                <a:lnTo>
                  <a:pt x="1669396" y="5579"/>
                </a:lnTo>
                <a:lnTo>
                  <a:pt x="1665313" y="11635"/>
                </a:lnTo>
                <a:lnTo>
                  <a:pt x="1663816" y="19050"/>
                </a:lnTo>
                <a:lnTo>
                  <a:pt x="1665313" y="26464"/>
                </a:lnTo>
                <a:lnTo>
                  <a:pt x="1669396" y="32520"/>
                </a:lnTo>
                <a:lnTo>
                  <a:pt x="1675451" y="36602"/>
                </a:lnTo>
                <a:lnTo>
                  <a:pt x="1682866" y="38100"/>
                </a:lnTo>
                <a:lnTo>
                  <a:pt x="1797166" y="38100"/>
                </a:lnTo>
                <a:lnTo>
                  <a:pt x="1804581" y="36602"/>
                </a:lnTo>
                <a:lnTo>
                  <a:pt x="1810637" y="32520"/>
                </a:lnTo>
                <a:lnTo>
                  <a:pt x="1814719" y="26464"/>
                </a:lnTo>
                <a:lnTo>
                  <a:pt x="1816216" y="19050"/>
                </a:lnTo>
                <a:lnTo>
                  <a:pt x="1814719" y="11635"/>
                </a:lnTo>
                <a:lnTo>
                  <a:pt x="1810637" y="5579"/>
                </a:lnTo>
                <a:lnTo>
                  <a:pt x="1804581" y="1497"/>
                </a:lnTo>
                <a:lnTo>
                  <a:pt x="1797166" y="0"/>
                </a:lnTo>
                <a:close/>
              </a:path>
              <a:path w="2391409" h="2413000">
                <a:moveTo>
                  <a:pt x="2063866" y="0"/>
                </a:moveTo>
                <a:lnTo>
                  <a:pt x="1949566" y="0"/>
                </a:lnTo>
                <a:lnTo>
                  <a:pt x="1942151" y="1497"/>
                </a:lnTo>
                <a:lnTo>
                  <a:pt x="1936096" y="5579"/>
                </a:lnTo>
                <a:lnTo>
                  <a:pt x="1932013" y="11635"/>
                </a:lnTo>
                <a:lnTo>
                  <a:pt x="1930516" y="19050"/>
                </a:lnTo>
                <a:lnTo>
                  <a:pt x="1932013" y="26464"/>
                </a:lnTo>
                <a:lnTo>
                  <a:pt x="1936096" y="32520"/>
                </a:lnTo>
                <a:lnTo>
                  <a:pt x="1942151" y="36602"/>
                </a:lnTo>
                <a:lnTo>
                  <a:pt x="1949566" y="38100"/>
                </a:lnTo>
                <a:lnTo>
                  <a:pt x="2063866" y="38100"/>
                </a:lnTo>
                <a:lnTo>
                  <a:pt x="2071281" y="36602"/>
                </a:lnTo>
                <a:lnTo>
                  <a:pt x="2077337" y="32520"/>
                </a:lnTo>
                <a:lnTo>
                  <a:pt x="2081419" y="26464"/>
                </a:lnTo>
                <a:lnTo>
                  <a:pt x="2082916" y="19050"/>
                </a:lnTo>
                <a:lnTo>
                  <a:pt x="2081419" y="11635"/>
                </a:lnTo>
                <a:lnTo>
                  <a:pt x="2077337" y="5579"/>
                </a:lnTo>
                <a:lnTo>
                  <a:pt x="2071281" y="1497"/>
                </a:lnTo>
                <a:lnTo>
                  <a:pt x="2063866" y="0"/>
                </a:lnTo>
                <a:close/>
              </a:path>
              <a:path w="2391409" h="2413000">
                <a:moveTo>
                  <a:pt x="2330566" y="0"/>
                </a:moveTo>
                <a:lnTo>
                  <a:pt x="2216266" y="0"/>
                </a:lnTo>
                <a:lnTo>
                  <a:pt x="2208851" y="1497"/>
                </a:lnTo>
                <a:lnTo>
                  <a:pt x="2202796" y="5579"/>
                </a:lnTo>
                <a:lnTo>
                  <a:pt x="2198713" y="11635"/>
                </a:lnTo>
                <a:lnTo>
                  <a:pt x="2197216" y="19050"/>
                </a:lnTo>
                <a:lnTo>
                  <a:pt x="2198713" y="26464"/>
                </a:lnTo>
                <a:lnTo>
                  <a:pt x="2202796" y="32520"/>
                </a:lnTo>
                <a:lnTo>
                  <a:pt x="2208851" y="36602"/>
                </a:lnTo>
                <a:lnTo>
                  <a:pt x="2216266" y="38100"/>
                </a:lnTo>
                <a:lnTo>
                  <a:pt x="2330566" y="38100"/>
                </a:lnTo>
                <a:lnTo>
                  <a:pt x="2337981" y="36602"/>
                </a:lnTo>
                <a:lnTo>
                  <a:pt x="2344037" y="32520"/>
                </a:lnTo>
                <a:lnTo>
                  <a:pt x="2348119" y="26464"/>
                </a:lnTo>
                <a:lnTo>
                  <a:pt x="2349616" y="19050"/>
                </a:lnTo>
                <a:lnTo>
                  <a:pt x="2348119" y="11635"/>
                </a:lnTo>
                <a:lnTo>
                  <a:pt x="2344037" y="5579"/>
                </a:lnTo>
                <a:lnTo>
                  <a:pt x="2337981" y="1497"/>
                </a:lnTo>
                <a:lnTo>
                  <a:pt x="2330566" y="0"/>
                </a:lnTo>
                <a:close/>
              </a:path>
              <a:path w="2391409" h="2413000">
                <a:moveTo>
                  <a:pt x="2371747" y="111218"/>
                </a:moveTo>
                <a:lnTo>
                  <a:pt x="2364332" y="112716"/>
                </a:lnTo>
                <a:lnTo>
                  <a:pt x="2358277" y="116798"/>
                </a:lnTo>
                <a:lnTo>
                  <a:pt x="2354194" y="122854"/>
                </a:lnTo>
                <a:lnTo>
                  <a:pt x="2352697" y="130268"/>
                </a:lnTo>
                <a:lnTo>
                  <a:pt x="2352697" y="244568"/>
                </a:lnTo>
                <a:lnTo>
                  <a:pt x="2354194" y="251983"/>
                </a:lnTo>
                <a:lnTo>
                  <a:pt x="2358277" y="258039"/>
                </a:lnTo>
                <a:lnTo>
                  <a:pt x="2364332" y="262121"/>
                </a:lnTo>
                <a:lnTo>
                  <a:pt x="2371747" y="263618"/>
                </a:lnTo>
                <a:lnTo>
                  <a:pt x="2379162" y="262121"/>
                </a:lnTo>
                <a:lnTo>
                  <a:pt x="2385218" y="258039"/>
                </a:lnTo>
                <a:lnTo>
                  <a:pt x="2389300" y="251983"/>
                </a:lnTo>
                <a:lnTo>
                  <a:pt x="2390797" y="244568"/>
                </a:lnTo>
                <a:lnTo>
                  <a:pt x="2390797" y="130268"/>
                </a:lnTo>
                <a:lnTo>
                  <a:pt x="2389300" y="122854"/>
                </a:lnTo>
                <a:lnTo>
                  <a:pt x="2385218" y="116798"/>
                </a:lnTo>
                <a:lnTo>
                  <a:pt x="2379162" y="112716"/>
                </a:lnTo>
                <a:lnTo>
                  <a:pt x="2371747" y="111218"/>
                </a:lnTo>
                <a:close/>
              </a:path>
              <a:path w="2391409" h="2413000">
                <a:moveTo>
                  <a:pt x="2371747" y="377918"/>
                </a:moveTo>
                <a:lnTo>
                  <a:pt x="2364332" y="379416"/>
                </a:lnTo>
                <a:lnTo>
                  <a:pt x="2358277" y="383498"/>
                </a:lnTo>
                <a:lnTo>
                  <a:pt x="2354194" y="389554"/>
                </a:lnTo>
                <a:lnTo>
                  <a:pt x="2352697" y="396968"/>
                </a:lnTo>
                <a:lnTo>
                  <a:pt x="2352697" y="511268"/>
                </a:lnTo>
                <a:lnTo>
                  <a:pt x="2354194" y="518683"/>
                </a:lnTo>
                <a:lnTo>
                  <a:pt x="2358277" y="524739"/>
                </a:lnTo>
                <a:lnTo>
                  <a:pt x="2364332" y="528821"/>
                </a:lnTo>
                <a:lnTo>
                  <a:pt x="2371747" y="530318"/>
                </a:lnTo>
                <a:lnTo>
                  <a:pt x="2379162" y="528821"/>
                </a:lnTo>
                <a:lnTo>
                  <a:pt x="2385218" y="524739"/>
                </a:lnTo>
                <a:lnTo>
                  <a:pt x="2389300" y="518683"/>
                </a:lnTo>
                <a:lnTo>
                  <a:pt x="2390797" y="511268"/>
                </a:lnTo>
                <a:lnTo>
                  <a:pt x="2390797" y="396968"/>
                </a:lnTo>
                <a:lnTo>
                  <a:pt x="2389300" y="389554"/>
                </a:lnTo>
                <a:lnTo>
                  <a:pt x="2385218" y="383498"/>
                </a:lnTo>
                <a:lnTo>
                  <a:pt x="2379162" y="379416"/>
                </a:lnTo>
                <a:lnTo>
                  <a:pt x="2371747" y="377918"/>
                </a:lnTo>
                <a:close/>
              </a:path>
              <a:path w="2391409" h="2413000">
                <a:moveTo>
                  <a:pt x="2371747" y="644618"/>
                </a:moveTo>
                <a:lnTo>
                  <a:pt x="2364332" y="646116"/>
                </a:lnTo>
                <a:lnTo>
                  <a:pt x="2358277" y="650198"/>
                </a:lnTo>
                <a:lnTo>
                  <a:pt x="2354194" y="656254"/>
                </a:lnTo>
                <a:lnTo>
                  <a:pt x="2352697" y="663668"/>
                </a:lnTo>
                <a:lnTo>
                  <a:pt x="2352697" y="777968"/>
                </a:lnTo>
                <a:lnTo>
                  <a:pt x="2354194" y="785383"/>
                </a:lnTo>
                <a:lnTo>
                  <a:pt x="2358277" y="791439"/>
                </a:lnTo>
                <a:lnTo>
                  <a:pt x="2364332" y="795521"/>
                </a:lnTo>
                <a:lnTo>
                  <a:pt x="2371747" y="797018"/>
                </a:lnTo>
                <a:lnTo>
                  <a:pt x="2379162" y="795521"/>
                </a:lnTo>
                <a:lnTo>
                  <a:pt x="2385218" y="791439"/>
                </a:lnTo>
                <a:lnTo>
                  <a:pt x="2389300" y="785383"/>
                </a:lnTo>
                <a:lnTo>
                  <a:pt x="2390797" y="777968"/>
                </a:lnTo>
                <a:lnTo>
                  <a:pt x="2390797" y="663668"/>
                </a:lnTo>
                <a:lnTo>
                  <a:pt x="2389300" y="656254"/>
                </a:lnTo>
                <a:lnTo>
                  <a:pt x="2385218" y="650198"/>
                </a:lnTo>
                <a:lnTo>
                  <a:pt x="2379162" y="646116"/>
                </a:lnTo>
                <a:lnTo>
                  <a:pt x="2371747" y="644618"/>
                </a:lnTo>
                <a:close/>
              </a:path>
              <a:path w="2391409" h="2413000">
                <a:moveTo>
                  <a:pt x="2371747" y="911318"/>
                </a:moveTo>
                <a:lnTo>
                  <a:pt x="2364332" y="912816"/>
                </a:lnTo>
                <a:lnTo>
                  <a:pt x="2358277" y="916898"/>
                </a:lnTo>
                <a:lnTo>
                  <a:pt x="2354194" y="922954"/>
                </a:lnTo>
                <a:lnTo>
                  <a:pt x="2352697" y="930368"/>
                </a:lnTo>
                <a:lnTo>
                  <a:pt x="2352697" y="1044668"/>
                </a:lnTo>
                <a:lnTo>
                  <a:pt x="2354194" y="1052083"/>
                </a:lnTo>
                <a:lnTo>
                  <a:pt x="2358277" y="1058139"/>
                </a:lnTo>
                <a:lnTo>
                  <a:pt x="2364332" y="1062221"/>
                </a:lnTo>
                <a:lnTo>
                  <a:pt x="2371747" y="1063718"/>
                </a:lnTo>
                <a:lnTo>
                  <a:pt x="2379162" y="1062221"/>
                </a:lnTo>
                <a:lnTo>
                  <a:pt x="2385218" y="1058139"/>
                </a:lnTo>
                <a:lnTo>
                  <a:pt x="2389300" y="1052083"/>
                </a:lnTo>
                <a:lnTo>
                  <a:pt x="2390797" y="1044668"/>
                </a:lnTo>
                <a:lnTo>
                  <a:pt x="2390797" y="930368"/>
                </a:lnTo>
                <a:lnTo>
                  <a:pt x="2389300" y="922954"/>
                </a:lnTo>
                <a:lnTo>
                  <a:pt x="2385218" y="916898"/>
                </a:lnTo>
                <a:lnTo>
                  <a:pt x="2379162" y="912816"/>
                </a:lnTo>
                <a:lnTo>
                  <a:pt x="2371747" y="911318"/>
                </a:lnTo>
                <a:close/>
              </a:path>
              <a:path w="2391409" h="2413000">
                <a:moveTo>
                  <a:pt x="2371747" y="1178018"/>
                </a:moveTo>
                <a:lnTo>
                  <a:pt x="2364332" y="1179516"/>
                </a:lnTo>
                <a:lnTo>
                  <a:pt x="2358277" y="1183598"/>
                </a:lnTo>
                <a:lnTo>
                  <a:pt x="2354194" y="1189654"/>
                </a:lnTo>
                <a:lnTo>
                  <a:pt x="2352697" y="1197068"/>
                </a:lnTo>
                <a:lnTo>
                  <a:pt x="2352697" y="1311368"/>
                </a:lnTo>
                <a:lnTo>
                  <a:pt x="2354194" y="1318783"/>
                </a:lnTo>
                <a:lnTo>
                  <a:pt x="2358277" y="1324839"/>
                </a:lnTo>
                <a:lnTo>
                  <a:pt x="2364332" y="1328921"/>
                </a:lnTo>
                <a:lnTo>
                  <a:pt x="2371747" y="1330418"/>
                </a:lnTo>
                <a:lnTo>
                  <a:pt x="2379162" y="1328921"/>
                </a:lnTo>
                <a:lnTo>
                  <a:pt x="2385218" y="1324839"/>
                </a:lnTo>
                <a:lnTo>
                  <a:pt x="2389300" y="1318783"/>
                </a:lnTo>
                <a:lnTo>
                  <a:pt x="2390797" y="1311368"/>
                </a:lnTo>
                <a:lnTo>
                  <a:pt x="2390797" y="1197068"/>
                </a:lnTo>
                <a:lnTo>
                  <a:pt x="2389300" y="1189654"/>
                </a:lnTo>
                <a:lnTo>
                  <a:pt x="2385218" y="1183598"/>
                </a:lnTo>
                <a:lnTo>
                  <a:pt x="2379162" y="1179516"/>
                </a:lnTo>
                <a:lnTo>
                  <a:pt x="2371747" y="1178018"/>
                </a:lnTo>
                <a:close/>
              </a:path>
              <a:path w="2391409" h="2413000">
                <a:moveTo>
                  <a:pt x="2371747" y="1444718"/>
                </a:moveTo>
                <a:lnTo>
                  <a:pt x="2364332" y="1446216"/>
                </a:lnTo>
                <a:lnTo>
                  <a:pt x="2358277" y="1450298"/>
                </a:lnTo>
                <a:lnTo>
                  <a:pt x="2354194" y="1456354"/>
                </a:lnTo>
                <a:lnTo>
                  <a:pt x="2352697" y="1463768"/>
                </a:lnTo>
                <a:lnTo>
                  <a:pt x="2352697" y="1578068"/>
                </a:lnTo>
                <a:lnTo>
                  <a:pt x="2354194" y="1585483"/>
                </a:lnTo>
                <a:lnTo>
                  <a:pt x="2358277" y="1591539"/>
                </a:lnTo>
                <a:lnTo>
                  <a:pt x="2364332" y="1595621"/>
                </a:lnTo>
                <a:lnTo>
                  <a:pt x="2371747" y="1597118"/>
                </a:lnTo>
                <a:lnTo>
                  <a:pt x="2379162" y="1595621"/>
                </a:lnTo>
                <a:lnTo>
                  <a:pt x="2385218" y="1591539"/>
                </a:lnTo>
                <a:lnTo>
                  <a:pt x="2389300" y="1585483"/>
                </a:lnTo>
                <a:lnTo>
                  <a:pt x="2390797" y="1578068"/>
                </a:lnTo>
                <a:lnTo>
                  <a:pt x="2390797" y="1463768"/>
                </a:lnTo>
                <a:lnTo>
                  <a:pt x="2389300" y="1456354"/>
                </a:lnTo>
                <a:lnTo>
                  <a:pt x="2385218" y="1450298"/>
                </a:lnTo>
                <a:lnTo>
                  <a:pt x="2379162" y="1446216"/>
                </a:lnTo>
                <a:lnTo>
                  <a:pt x="2371747" y="1444718"/>
                </a:lnTo>
                <a:close/>
              </a:path>
              <a:path w="2391409" h="2413000">
                <a:moveTo>
                  <a:pt x="2371747" y="1711418"/>
                </a:moveTo>
                <a:lnTo>
                  <a:pt x="2364332" y="1712916"/>
                </a:lnTo>
                <a:lnTo>
                  <a:pt x="2358277" y="1716998"/>
                </a:lnTo>
                <a:lnTo>
                  <a:pt x="2354194" y="1723054"/>
                </a:lnTo>
                <a:lnTo>
                  <a:pt x="2352697" y="1730468"/>
                </a:lnTo>
                <a:lnTo>
                  <a:pt x="2352697" y="1844768"/>
                </a:lnTo>
                <a:lnTo>
                  <a:pt x="2354194" y="1852183"/>
                </a:lnTo>
                <a:lnTo>
                  <a:pt x="2358277" y="1858239"/>
                </a:lnTo>
                <a:lnTo>
                  <a:pt x="2364332" y="1862321"/>
                </a:lnTo>
                <a:lnTo>
                  <a:pt x="2371747" y="1863818"/>
                </a:lnTo>
                <a:lnTo>
                  <a:pt x="2379162" y="1862321"/>
                </a:lnTo>
                <a:lnTo>
                  <a:pt x="2385218" y="1858239"/>
                </a:lnTo>
                <a:lnTo>
                  <a:pt x="2389300" y="1852183"/>
                </a:lnTo>
                <a:lnTo>
                  <a:pt x="2390797" y="1844768"/>
                </a:lnTo>
                <a:lnTo>
                  <a:pt x="2390797" y="1730468"/>
                </a:lnTo>
                <a:lnTo>
                  <a:pt x="2389300" y="1723054"/>
                </a:lnTo>
                <a:lnTo>
                  <a:pt x="2385218" y="1716998"/>
                </a:lnTo>
                <a:lnTo>
                  <a:pt x="2379162" y="1712916"/>
                </a:lnTo>
                <a:lnTo>
                  <a:pt x="2371747" y="1711418"/>
                </a:lnTo>
                <a:close/>
              </a:path>
              <a:path w="2391409" h="2413000">
                <a:moveTo>
                  <a:pt x="2371747" y="1978118"/>
                </a:moveTo>
                <a:lnTo>
                  <a:pt x="2364332" y="1979616"/>
                </a:lnTo>
                <a:lnTo>
                  <a:pt x="2358277" y="1983698"/>
                </a:lnTo>
                <a:lnTo>
                  <a:pt x="2354194" y="1989754"/>
                </a:lnTo>
                <a:lnTo>
                  <a:pt x="2352697" y="1997168"/>
                </a:lnTo>
                <a:lnTo>
                  <a:pt x="2352697" y="2111468"/>
                </a:lnTo>
                <a:lnTo>
                  <a:pt x="2354194" y="2118883"/>
                </a:lnTo>
                <a:lnTo>
                  <a:pt x="2358277" y="2124939"/>
                </a:lnTo>
                <a:lnTo>
                  <a:pt x="2364332" y="2129021"/>
                </a:lnTo>
                <a:lnTo>
                  <a:pt x="2371747" y="2130518"/>
                </a:lnTo>
                <a:lnTo>
                  <a:pt x="2379162" y="2129021"/>
                </a:lnTo>
                <a:lnTo>
                  <a:pt x="2385218" y="2124939"/>
                </a:lnTo>
                <a:lnTo>
                  <a:pt x="2389300" y="2118883"/>
                </a:lnTo>
                <a:lnTo>
                  <a:pt x="2390797" y="2111468"/>
                </a:lnTo>
                <a:lnTo>
                  <a:pt x="2390797" y="1997168"/>
                </a:lnTo>
                <a:lnTo>
                  <a:pt x="2389300" y="1989754"/>
                </a:lnTo>
                <a:lnTo>
                  <a:pt x="2385218" y="1983698"/>
                </a:lnTo>
                <a:lnTo>
                  <a:pt x="2379162" y="1979616"/>
                </a:lnTo>
                <a:lnTo>
                  <a:pt x="2371747" y="1978118"/>
                </a:lnTo>
                <a:close/>
              </a:path>
              <a:path w="2391409" h="2413000">
                <a:moveTo>
                  <a:pt x="2371747" y="2244818"/>
                </a:moveTo>
                <a:lnTo>
                  <a:pt x="2364332" y="2246316"/>
                </a:lnTo>
                <a:lnTo>
                  <a:pt x="2358277" y="2250398"/>
                </a:lnTo>
                <a:lnTo>
                  <a:pt x="2354194" y="2256454"/>
                </a:lnTo>
                <a:lnTo>
                  <a:pt x="2352697" y="2263868"/>
                </a:lnTo>
                <a:lnTo>
                  <a:pt x="2352697" y="2378168"/>
                </a:lnTo>
                <a:lnTo>
                  <a:pt x="2354194" y="2385583"/>
                </a:lnTo>
                <a:lnTo>
                  <a:pt x="2358277" y="2391639"/>
                </a:lnTo>
                <a:lnTo>
                  <a:pt x="2364332" y="2395721"/>
                </a:lnTo>
                <a:lnTo>
                  <a:pt x="2371747" y="2397218"/>
                </a:lnTo>
                <a:lnTo>
                  <a:pt x="2379162" y="2395721"/>
                </a:lnTo>
                <a:lnTo>
                  <a:pt x="2385218" y="2391639"/>
                </a:lnTo>
                <a:lnTo>
                  <a:pt x="2389300" y="2385583"/>
                </a:lnTo>
                <a:lnTo>
                  <a:pt x="2390797" y="2378168"/>
                </a:lnTo>
                <a:lnTo>
                  <a:pt x="2390797" y="2263868"/>
                </a:lnTo>
                <a:lnTo>
                  <a:pt x="2389300" y="2256454"/>
                </a:lnTo>
                <a:lnTo>
                  <a:pt x="2385218" y="2250398"/>
                </a:lnTo>
                <a:lnTo>
                  <a:pt x="2379162" y="2246316"/>
                </a:lnTo>
                <a:lnTo>
                  <a:pt x="2371747" y="2244818"/>
                </a:lnTo>
                <a:close/>
              </a:path>
              <a:path w="2391409" h="2413000">
                <a:moveTo>
                  <a:pt x="2235012" y="2374784"/>
                </a:moveTo>
                <a:lnTo>
                  <a:pt x="2120712" y="2374784"/>
                </a:lnTo>
                <a:lnTo>
                  <a:pt x="2113297" y="2376281"/>
                </a:lnTo>
                <a:lnTo>
                  <a:pt x="2107241" y="2380364"/>
                </a:lnTo>
                <a:lnTo>
                  <a:pt x="2103159" y="2386419"/>
                </a:lnTo>
                <a:lnTo>
                  <a:pt x="2101662" y="2393834"/>
                </a:lnTo>
                <a:lnTo>
                  <a:pt x="2103159" y="2401249"/>
                </a:lnTo>
                <a:lnTo>
                  <a:pt x="2107241" y="2407304"/>
                </a:lnTo>
                <a:lnTo>
                  <a:pt x="2113297" y="2411387"/>
                </a:lnTo>
                <a:lnTo>
                  <a:pt x="2120712" y="2412884"/>
                </a:lnTo>
                <a:lnTo>
                  <a:pt x="2235012" y="2412884"/>
                </a:lnTo>
                <a:lnTo>
                  <a:pt x="2242427" y="2411387"/>
                </a:lnTo>
                <a:lnTo>
                  <a:pt x="2248482" y="2407304"/>
                </a:lnTo>
                <a:lnTo>
                  <a:pt x="2252565" y="2401249"/>
                </a:lnTo>
                <a:lnTo>
                  <a:pt x="2254062" y="2393834"/>
                </a:lnTo>
                <a:lnTo>
                  <a:pt x="2252565" y="2386419"/>
                </a:lnTo>
                <a:lnTo>
                  <a:pt x="2248482" y="2380364"/>
                </a:lnTo>
                <a:lnTo>
                  <a:pt x="2242427" y="2376281"/>
                </a:lnTo>
                <a:lnTo>
                  <a:pt x="2235012" y="2374784"/>
                </a:lnTo>
                <a:close/>
              </a:path>
              <a:path w="2391409" h="2413000">
                <a:moveTo>
                  <a:pt x="1968312" y="2374784"/>
                </a:moveTo>
                <a:lnTo>
                  <a:pt x="1854012" y="2374784"/>
                </a:lnTo>
                <a:lnTo>
                  <a:pt x="1846597" y="2376281"/>
                </a:lnTo>
                <a:lnTo>
                  <a:pt x="1840541" y="2380364"/>
                </a:lnTo>
                <a:lnTo>
                  <a:pt x="1836459" y="2386419"/>
                </a:lnTo>
                <a:lnTo>
                  <a:pt x="1834962" y="2393834"/>
                </a:lnTo>
                <a:lnTo>
                  <a:pt x="1836459" y="2401249"/>
                </a:lnTo>
                <a:lnTo>
                  <a:pt x="1840541" y="2407304"/>
                </a:lnTo>
                <a:lnTo>
                  <a:pt x="1846597" y="2411387"/>
                </a:lnTo>
                <a:lnTo>
                  <a:pt x="1854012" y="2412884"/>
                </a:lnTo>
                <a:lnTo>
                  <a:pt x="1968312" y="2412884"/>
                </a:lnTo>
                <a:lnTo>
                  <a:pt x="1975727" y="2411387"/>
                </a:lnTo>
                <a:lnTo>
                  <a:pt x="1981782" y="2407304"/>
                </a:lnTo>
                <a:lnTo>
                  <a:pt x="1985865" y="2401249"/>
                </a:lnTo>
                <a:lnTo>
                  <a:pt x="1987362" y="2393834"/>
                </a:lnTo>
                <a:lnTo>
                  <a:pt x="1985865" y="2386419"/>
                </a:lnTo>
                <a:lnTo>
                  <a:pt x="1981782" y="2380364"/>
                </a:lnTo>
                <a:lnTo>
                  <a:pt x="1975727" y="2376281"/>
                </a:lnTo>
                <a:lnTo>
                  <a:pt x="1968312" y="2374784"/>
                </a:lnTo>
                <a:close/>
              </a:path>
              <a:path w="2391409" h="2413000">
                <a:moveTo>
                  <a:pt x="1701612" y="2374784"/>
                </a:moveTo>
                <a:lnTo>
                  <a:pt x="1587312" y="2374784"/>
                </a:lnTo>
                <a:lnTo>
                  <a:pt x="1579897" y="2376281"/>
                </a:lnTo>
                <a:lnTo>
                  <a:pt x="1573841" y="2380364"/>
                </a:lnTo>
                <a:lnTo>
                  <a:pt x="1569759" y="2386419"/>
                </a:lnTo>
                <a:lnTo>
                  <a:pt x="1568262" y="2393834"/>
                </a:lnTo>
                <a:lnTo>
                  <a:pt x="1569759" y="2401249"/>
                </a:lnTo>
                <a:lnTo>
                  <a:pt x="1573841" y="2407304"/>
                </a:lnTo>
                <a:lnTo>
                  <a:pt x="1579897" y="2411387"/>
                </a:lnTo>
                <a:lnTo>
                  <a:pt x="1587312" y="2412884"/>
                </a:lnTo>
                <a:lnTo>
                  <a:pt x="1701612" y="2412884"/>
                </a:lnTo>
                <a:lnTo>
                  <a:pt x="1709027" y="2411387"/>
                </a:lnTo>
                <a:lnTo>
                  <a:pt x="1715082" y="2407304"/>
                </a:lnTo>
                <a:lnTo>
                  <a:pt x="1719165" y="2401249"/>
                </a:lnTo>
                <a:lnTo>
                  <a:pt x="1720662" y="2393834"/>
                </a:lnTo>
                <a:lnTo>
                  <a:pt x="1719165" y="2386419"/>
                </a:lnTo>
                <a:lnTo>
                  <a:pt x="1715082" y="2380364"/>
                </a:lnTo>
                <a:lnTo>
                  <a:pt x="1709027" y="2376281"/>
                </a:lnTo>
                <a:lnTo>
                  <a:pt x="1701612" y="2374784"/>
                </a:lnTo>
                <a:close/>
              </a:path>
              <a:path w="2391409" h="2413000">
                <a:moveTo>
                  <a:pt x="1434912" y="2374784"/>
                </a:moveTo>
                <a:lnTo>
                  <a:pt x="1320612" y="2374784"/>
                </a:lnTo>
                <a:lnTo>
                  <a:pt x="1313197" y="2376281"/>
                </a:lnTo>
                <a:lnTo>
                  <a:pt x="1307141" y="2380364"/>
                </a:lnTo>
                <a:lnTo>
                  <a:pt x="1303059" y="2386419"/>
                </a:lnTo>
                <a:lnTo>
                  <a:pt x="1301562" y="2393834"/>
                </a:lnTo>
                <a:lnTo>
                  <a:pt x="1303059" y="2401249"/>
                </a:lnTo>
                <a:lnTo>
                  <a:pt x="1307141" y="2407304"/>
                </a:lnTo>
                <a:lnTo>
                  <a:pt x="1313197" y="2411387"/>
                </a:lnTo>
                <a:lnTo>
                  <a:pt x="1320612" y="2412884"/>
                </a:lnTo>
                <a:lnTo>
                  <a:pt x="1434912" y="2412884"/>
                </a:lnTo>
                <a:lnTo>
                  <a:pt x="1442327" y="2411387"/>
                </a:lnTo>
                <a:lnTo>
                  <a:pt x="1448382" y="2407304"/>
                </a:lnTo>
                <a:lnTo>
                  <a:pt x="1452465" y="2401249"/>
                </a:lnTo>
                <a:lnTo>
                  <a:pt x="1453962" y="2393834"/>
                </a:lnTo>
                <a:lnTo>
                  <a:pt x="1452465" y="2386419"/>
                </a:lnTo>
                <a:lnTo>
                  <a:pt x="1448382" y="2380364"/>
                </a:lnTo>
                <a:lnTo>
                  <a:pt x="1442327" y="2376281"/>
                </a:lnTo>
                <a:lnTo>
                  <a:pt x="1434912" y="2374784"/>
                </a:lnTo>
                <a:close/>
              </a:path>
              <a:path w="2391409" h="2413000">
                <a:moveTo>
                  <a:pt x="1168212" y="2374784"/>
                </a:moveTo>
                <a:lnTo>
                  <a:pt x="1053912" y="2374784"/>
                </a:lnTo>
                <a:lnTo>
                  <a:pt x="1046497" y="2376281"/>
                </a:lnTo>
                <a:lnTo>
                  <a:pt x="1040441" y="2380364"/>
                </a:lnTo>
                <a:lnTo>
                  <a:pt x="1036359" y="2386419"/>
                </a:lnTo>
                <a:lnTo>
                  <a:pt x="1034862" y="2393834"/>
                </a:lnTo>
                <a:lnTo>
                  <a:pt x="1036359" y="2401249"/>
                </a:lnTo>
                <a:lnTo>
                  <a:pt x="1040441" y="2407304"/>
                </a:lnTo>
                <a:lnTo>
                  <a:pt x="1046497" y="2411387"/>
                </a:lnTo>
                <a:lnTo>
                  <a:pt x="1053912" y="2412884"/>
                </a:lnTo>
                <a:lnTo>
                  <a:pt x="1168212" y="2412884"/>
                </a:lnTo>
                <a:lnTo>
                  <a:pt x="1175627" y="2411387"/>
                </a:lnTo>
                <a:lnTo>
                  <a:pt x="1181682" y="2407304"/>
                </a:lnTo>
                <a:lnTo>
                  <a:pt x="1185765" y="2401249"/>
                </a:lnTo>
                <a:lnTo>
                  <a:pt x="1187262" y="2393834"/>
                </a:lnTo>
                <a:lnTo>
                  <a:pt x="1185765" y="2386419"/>
                </a:lnTo>
                <a:lnTo>
                  <a:pt x="1181682" y="2380364"/>
                </a:lnTo>
                <a:lnTo>
                  <a:pt x="1175627" y="2376281"/>
                </a:lnTo>
                <a:lnTo>
                  <a:pt x="1168212" y="2374784"/>
                </a:lnTo>
                <a:close/>
              </a:path>
              <a:path w="2391409" h="2413000">
                <a:moveTo>
                  <a:pt x="901512" y="2374784"/>
                </a:moveTo>
                <a:lnTo>
                  <a:pt x="787212" y="2374784"/>
                </a:lnTo>
                <a:lnTo>
                  <a:pt x="779797" y="2376281"/>
                </a:lnTo>
                <a:lnTo>
                  <a:pt x="773741" y="2380364"/>
                </a:lnTo>
                <a:lnTo>
                  <a:pt x="769659" y="2386419"/>
                </a:lnTo>
                <a:lnTo>
                  <a:pt x="768162" y="2393834"/>
                </a:lnTo>
                <a:lnTo>
                  <a:pt x="769659" y="2401249"/>
                </a:lnTo>
                <a:lnTo>
                  <a:pt x="773741" y="2407304"/>
                </a:lnTo>
                <a:lnTo>
                  <a:pt x="779797" y="2411387"/>
                </a:lnTo>
                <a:lnTo>
                  <a:pt x="787212" y="2412884"/>
                </a:lnTo>
                <a:lnTo>
                  <a:pt x="901512" y="2412884"/>
                </a:lnTo>
                <a:lnTo>
                  <a:pt x="908927" y="2411387"/>
                </a:lnTo>
                <a:lnTo>
                  <a:pt x="914982" y="2407304"/>
                </a:lnTo>
                <a:lnTo>
                  <a:pt x="919065" y="2401249"/>
                </a:lnTo>
                <a:lnTo>
                  <a:pt x="920562" y="2393834"/>
                </a:lnTo>
                <a:lnTo>
                  <a:pt x="919065" y="2386419"/>
                </a:lnTo>
                <a:lnTo>
                  <a:pt x="914982" y="2380364"/>
                </a:lnTo>
                <a:lnTo>
                  <a:pt x="908927" y="2376281"/>
                </a:lnTo>
                <a:lnTo>
                  <a:pt x="901512" y="2374784"/>
                </a:lnTo>
                <a:close/>
              </a:path>
              <a:path w="2391409" h="2413000">
                <a:moveTo>
                  <a:pt x="634812" y="2374784"/>
                </a:moveTo>
                <a:lnTo>
                  <a:pt x="520512" y="2374784"/>
                </a:lnTo>
                <a:lnTo>
                  <a:pt x="513097" y="2376281"/>
                </a:lnTo>
                <a:lnTo>
                  <a:pt x="507041" y="2380364"/>
                </a:lnTo>
                <a:lnTo>
                  <a:pt x="502959" y="2386419"/>
                </a:lnTo>
                <a:lnTo>
                  <a:pt x="501462" y="2393834"/>
                </a:lnTo>
                <a:lnTo>
                  <a:pt x="502959" y="2401249"/>
                </a:lnTo>
                <a:lnTo>
                  <a:pt x="507041" y="2407304"/>
                </a:lnTo>
                <a:lnTo>
                  <a:pt x="513097" y="2411387"/>
                </a:lnTo>
                <a:lnTo>
                  <a:pt x="520512" y="2412884"/>
                </a:lnTo>
                <a:lnTo>
                  <a:pt x="634812" y="2412884"/>
                </a:lnTo>
                <a:lnTo>
                  <a:pt x="642227" y="2411387"/>
                </a:lnTo>
                <a:lnTo>
                  <a:pt x="648282" y="2407304"/>
                </a:lnTo>
                <a:lnTo>
                  <a:pt x="652365" y="2401249"/>
                </a:lnTo>
                <a:lnTo>
                  <a:pt x="653862" y="2393834"/>
                </a:lnTo>
                <a:lnTo>
                  <a:pt x="652365" y="2386419"/>
                </a:lnTo>
                <a:lnTo>
                  <a:pt x="648282" y="2380364"/>
                </a:lnTo>
                <a:lnTo>
                  <a:pt x="642227" y="2376281"/>
                </a:lnTo>
                <a:lnTo>
                  <a:pt x="634812" y="2374784"/>
                </a:lnTo>
                <a:close/>
              </a:path>
              <a:path w="2391409" h="2413000">
                <a:moveTo>
                  <a:pt x="368112" y="2374784"/>
                </a:moveTo>
                <a:lnTo>
                  <a:pt x="253812" y="2374784"/>
                </a:lnTo>
                <a:lnTo>
                  <a:pt x="246397" y="2376281"/>
                </a:lnTo>
                <a:lnTo>
                  <a:pt x="240341" y="2380364"/>
                </a:lnTo>
                <a:lnTo>
                  <a:pt x="236259" y="2386419"/>
                </a:lnTo>
                <a:lnTo>
                  <a:pt x="234762" y="2393834"/>
                </a:lnTo>
                <a:lnTo>
                  <a:pt x="236259" y="2401249"/>
                </a:lnTo>
                <a:lnTo>
                  <a:pt x="240341" y="2407304"/>
                </a:lnTo>
                <a:lnTo>
                  <a:pt x="246397" y="2411387"/>
                </a:lnTo>
                <a:lnTo>
                  <a:pt x="253812" y="2412884"/>
                </a:lnTo>
                <a:lnTo>
                  <a:pt x="368112" y="2412884"/>
                </a:lnTo>
                <a:lnTo>
                  <a:pt x="375527" y="2411387"/>
                </a:lnTo>
                <a:lnTo>
                  <a:pt x="381582" y="2407304"/>
                </a:lnTo>
                <a:lnTo>
                  <a:pt x="385665" y="2401249"/>
                </a:lnTo>
                <a:lnTo>
                  <a:pt x="387162" y="2393834"/>
                </a:lnTo>
                <a:lnTo>
                  <a:pt x="385665" y="2386419"/>
                </a:lnTo>
                <a:lnTo>
                  <a:pt x="381582" y="2380364"/>
                </a:lnTo>
                <a:lnTo>
                  <a:pt x="375527" y="2376281"/>
                </a:lnTo>
                <a:lnTo>
                  <a:pt x="368112" y="2374784"/>
                </a:lnTo>
                <a:close/>
              </a:path>
            </a:pathLst>
          </a:custGeom>
          <a:solidFill>
            <a:srgbClr val="FF57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62051"/>
            <a:ext cx="66535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30" dirty="0">
                <a:solidFill>
                  <a:srgbClr val="002D43"/>
                </a:solidFill>
                <a:latin typeface="Tahoma"/>
                <a:cs typeface="Tahoma"/>
              </a:rPr>
              <a:t>Apache </a:t>
            </a:r>
            <a:r>
              <a:rPr sz="3400" b="1" spc="-114" dirty="0">
                <a:solidFill>
                  <a:srgbClr val="002D43"/>
                </a:solidFill>
                <a:latin typeface="Tahoma"/>
                <a:cs typeface="Tahoma"/>
              </a:rPr>
              <a:t>Spark and </a:t>
            </a:r>
            <a:r>
              <a:rPr sz="3400" b="1" spc="-165" dirty="0">
                <a:solidFill>
                  <a:srgbClr val="002D43"/>
                </a:solidFill>
                <a:latin typeface="Tahoma"/>
                <a:cs typeface="Tahoma"/>
              </a:rPr>
              <a:t>AWS </a:t>
            </a:r>
            <a:r>
              <a:rPr sz="3400" b="1" spc="-95" dirty="0">
                <a:solidFill>
                  <a:srgbClr val="002D43"/>
                </a:solidFill>
                <a:latin typeface="Tahoma"/>
                <a:cs typeface="Tahoma"/>
              </a:rPr>
              <a:t>Glue</a:t>
            </a:r>
            <a:r>
              <a:rPr sz="3400" b="1" spc="-10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100" dirty="0">
                <a:solidFill>
                  <a:srgbClr val="002D43"/>
                </a:solidFill>
                <a:latin typeface="Tahoma"/>
                <a:cs typeface="Tahoma"/>
              </a:rPr>
              <a:t>ETL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358" y="5127986"/>
            <a:ext cx="4578985" cy="718185"/>
          </a:xfrm>
          <a:prstGeom prst="rect">
            <a:avLst/>
          </a:prstGeom>
          <a:solidFill>
            <a:srgbClr val="45DAFF"/>
          </a:solidFill>
        </p:spPr>
        <p:txBody>
          <a:bodyPr vert="horz" wrap="square" lIns="0" tIns="151130" rIns="0" bIns="0" rtlCol="0">
            <a:spAutoFit/>
          </a:bodyPr>
          <a:lstStyle/>
          <a:p>
            <a:pPr marL="1111250">
              <a:lnSpc>
                <a:spcPct val="100000"/>
              </a:lnSpc>
              <a:spcBef>
                <a:spcPts val="1190"/>
              </a:spcBef>
            </a:pPr>
            <a:r>
              <a:rPr sz="2400" spc="-45" dirty="0">
                <a:solidFill>
                  <a:srgbClr val="FFFFFF"/>
                </a:solidFill>
                <a:latin typeface="Century Gothic"/>
                <a:cs typeface="Century Gothic"/>
              </a:rPr>
              <a:t>Spark </a:t>
            </a:r>
            <a:r>
              <a:rPr sz="2400" spc="-165" dirty="0">
                <a:solidFill>
                  <a:srgbClr val="FFFFFF"/>
                </a:solidFill>
                <a:latin typeface="Century Gothic"/>
                <a:cs typeface="Century Gothic"/>
              </a:rPr>
              <a:t>core:</a:t>
            </a:r>
            <a:r>
              <a:rPr sz="2400" spc="-40" dirty="0">
                <a:solidFill>
                  <a:srgbClr val="FFFFFF"/>
                </a:solidFill>
                <a:latin typeface="Century Gothic"/>
                <a:cs typeface="Century Gothic"/>
              </a:rPr>
              <a:t> RDDs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3356" y="3759772"/>
            <a:ext cx="1863089" cy="684530"/>
          </a:xfrm>
          <a:custGeom>
            <a:avLst/>
            <a:gdLst/>
            <a:ahLst/>
            <a:cxnLst/>
            <a:rect l="l" t="t" r="r" b="b"/>
            <a:pathLst>
              <a:path w="1863089" h="684529">
                <a:moveTo>
                  <a:pt x="1862667" y="0"/>
                </a:moveTo>
                <a:lnTo>
                  <a:pt x="0" y="0"/>
                </a:lnTo>
                <a:lnTo>
                  <a:pt x="0" y="684107"/>
                </a:lnTo>
                <a:lnTo>
                  <a:pt x="1862667" y="684107"/>
                </a:lnTo>
                <a:lnTo>
                  <a:pt x="1862667" y="0"/>
                </a:lnTo>
                <a:close/>
              </a:path>
            </a:pathLst>
          </a:custGeom>
          <a:solidFill>
            <a:srgbClr val="45D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5240" y="3879595"/>
            <a:ext cx="1370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SparkSQL</a:t>
            </a:r>
            <a:endParaRPr sz="24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8594" y="4439117"/>
            <a:ext cx="4588510" cy="694055"/>
            <a:chOff x="638594" y="4439117"/>
            <a:chExt cx="4588510" cy="694055"/>
          </a:xfrm>
        </p:grpSpPr>
        <p:sp>
          <p:nvSpPr>
            <p:cNvPr id="7" name="object 7"/>
            <p:cNvSpPr/>
            <p:nvPr/>
          </p:nvSpPr>
          <p:spPr>
            <a:xfrm>
              <a:off x="643356" y="4443879"/>
              <a:ext cx="1863089" cy="684530"/>
            </a:xfrm>
            <a:custGeom>
              <a:avLst/>
              <a:gdLst/>
              <a:ahLst/>
              <a:cxnLst/>
              <a:rect l="l" t="t" r="r" b="b"/>
              <a:pathLst>
                <a:path w="1863089" h="684529">
                  <a:moveTo>
                    <a:pt x="1862667" y="0"/>
                  </a:moveTo>
                  <a:lnTo>
                    <a:pt x="0" y="0"/>
                  </a:lnTo>
                  <a:lnTo>
                    <a:pt x="0" y="684107"/>
                  </a:lnTo>
                  <a:lnTo>
                    <a:pt x="1862667" y="684107"/>
                  </a:lnTo>
                  <a:lnTo>
                    <a:pt x="1862667" y="0"/>
                  </a:lnTo>
                  <a:close/>
                </a:path>
              </a:pathLst>
            </a:custGeom>
            <a:solidFill>
              <a:srgbClr val="45D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3356" y="4443879"/>
              <a:ext cx="1863089" cy="684530"/>
            </a:xfrm>
            <a:custGeom>
              <a:avLst/>
              <a:gdLst/>
              <a:ahLst/>
              <a:cxnLst/>
              <a:rect l="l" t="t" r="r" b="b"/>
              <a:pathLst>
                <a:path w="1863089" h="684529">
                  <a:moveTo>
                    <a:pt x="0" y="0"/>
                  </a:moveTo>
                  <a:lnTo>
                    <a:pt x="1862668" y="0"/>
                  </a:lnTo>
                  <a:lnTo>
                    <a:pt x="1862668" y="684107"/>
                  </a:lnTo>
                  <a:lnTo>
                    <a:pt x="0" y="6841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06024" y="4443879"/>
              <a:ext cx="2716530" cy="684530"/>
            </a:xfrm>
            <a:custGeom>
              <a:avLst/>
              <a:gdLst/>
              <a:ahLst/>
              <a:cxnLst/>
              <a:rect l="l" t="t" r="r" b="b"/>
              <a:pathLst>
                <a:path w="2716529" h="684529">
                  <a:moveTo>
                    <a:pt x="2716107" y="0"/>
                  </a:moveTo>
                  <a:lnTo>
                    <a:pt x="0" y="0"/>
                  </a:lnTo>
                  <a:lnTo>
                    <a:pt x="0" y="684107"/>
                  </a:lnTo>
                  <a:lnTo>
                    <a:pt x="2716107" y="684107"/>
                  </a:lnTo>
                  <a:lnTo>
                    <a:pt x="2716107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6024" y="4443879"/>
              <a:ext cx="2716530" cy="684530"/>
            </a:xfrm>
            <a:custGeom>
              <a:avLst/>
              <a:gdLst/>
              <a:ahLst/>
              <a:cxnLst/>
              <a:rect l="l" t="t" r="r" b="b"/>
              <a:pathLst>
                <a:path w="2716529" h="684529">
                  <a:moveTo>
                    <a:pt x="0" y="0"/>
                  </a:moveTo>
                  <a:lnTo>
                    <a:pt x="2716107" y="0"/>
                  </a:lnTo>
                  <a:lnTo>
                    <a:pt x="2716107" y="684107"/>
                  </a:lnTo>
                  <a:lnTo>
                    <a:pt x="0" y="6841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34796" y="4565395"/>
            <a:ext cx="4408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119630" algn="l"/>
              </a:tabLst>
            </a:pPr>
            <a:r>
              <a:rPr sz="2400" spc="-114" dirty="0">
                <a:solidFill>
                  <a:srgbClr val="FFFFFF"/>
                </a:solidFill>
                <a:latin typeface="Century Gothic"/>
                <a:cs typeface="Century Gothic"/>
              </a:rPr>
              <a:t>Dataframes	</a:t>
            </a:r>
            <a:r>
              <a:rPr sz="2400" spc="-155" dirty="0">
                <a:solidFill>
                  <a:srgbClr val="FFFFFF"/>
                </a:solidFill>
                <a:latin typeface="Century Gothic"/>
                <a:cs typeface="Century Gothic"/>
              </a:rPr>
              <a:t>Dynamic</a:t>
            </a:r>
            <a:r>
              <a:rPr sz="2400" spc="-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Century Gothic"/>
                <a:cs typeface="Century Gothic"/>
              </a:rPr>
              <a:t>Frames</a:t>
            </a:r>
            <a:endParaRPr sz="240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01262" y="3755010"/>
            <a:ext cx="2726055" cy="694055"/>
            <a:chOff x="2501262" y="3755010"/>
            <a:chExt cx="2726055" cy="694055"/>
          </a:xfrm>
        </p:grpSpPr>
        <p:sp>
          <p:nvSpPr>
            <p:cNvPr id="13" name="object 13"/>
            <p:cNvSpPr/>
            <p:nvPr/>
          </p:nvSpPr>
          <p:spPr>
            <a:xfrm>
              <a:off x="2506024" y="3759772"/>
              <a:ext cx="2716530" cy="684530"/>
            </a:xfrm>
            <a:custGeom>
              <a:avLst/>
              <a:gdLst/>
              <a:ahLst/>
              <a:cxnLst/>
              <a:rect l="l" t="t" r="r" b="b"/>
              <a:pathLst>
                <a:path w="2716529" h="684529">
                  <a:moveTo>
                    <a:pt x="2716107" y="0"/>
                  </a:moveTo>
                  <a:lnTo>
                    <a:pt x="0" y="0"/>
                  </a:lnTo>
                  <a:lnTo>
                    <a:pt x="0" y="684107"/>
                  </a:lnTo>
                  <a:lnTo>
                    <a:pt x="2716107" y="684107"/>
                  </a:lnTo>
                  <a:lnTo>
                    <a:pt x="2716107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6024" y="3759772"/>
              <a:ext cx="2716530" cy="684530"/>
            </a:xfrm>
            <a:custGeom>
              <a:avLst/>
              <a:gdLst/>
              <a:ahLst/>
              <a:cxnLst/>
              <a:rect l="l" t="t" r="r" b="b"/>
              <a:pathLst>
                <a:path w="2716529" h="684529">
                  <a:moveTo>
                    <a:pt x="0" y="0"/>
                  </a:moveTo>
                  <a:lnTo>
                    <a:pt x="2716107" y="0"/>
                  </a:lnTo>
                  <a:lnTo>
                    <a:pt x="2716107" y="684107"/>
                  </a:lnTo>
                  <a:lnTo>
                    <a:pt x="0" y="6841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88559" y="3879595"/>
            <a:ext cx="1962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FFFFFF"/>
                </a:solidFill>
                <a:latin typeface="Century Gothic"/>
                <a:cs typeface="Century Gothic"/>
              </a:rPr>
              <a:t>AWS </a:t>
            </a:r>
            <a:r>
              <a:rPr sz="2400" spc="-155" dirty="0">
                <a:solidFill>
                  <a:srgbClr val="FFFFFF"/>
                </a:solidFill>
                <a:latin typeface="Century Gothic"/>
                <a:cs typeface="Century Gothic"/>
              </a:rPr>
              <a:t>Glue</a:t>
            </a:r>
            <a:r>
              <a:rPr sz="2400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Century Gothic"/>
                <a:cs typeface="Century Gothic"/>
              </a:rPr>
              <a:t>ETL</a:t>
            </a:r>
            <a:endParaRPr sz="2400">
              <a:latin typeface="Century Gothic"/>
              <a:cs typeface="Century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9764" y="1508213"/>
            <a:ext cx="4786630" cy="1383030"/>
            <a:chOff x="469764" y="1508213"/>
            <a:chExt cx="4786630" cy="138303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764" y="1546957"/>
              <a:ext cx="1343933" cy="13439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0300" y="1521761"/>
              <a:ext cx="1353520" cy="135352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49304" y="1981201"/>
              <a:ext cx="692785" cy="238125"/>
            </a:xfrm>
            <a:custGeom>
              <a:avLst/>
              <a:gdLst/>
              <a:ahLst/>
              <a:cxnLst/>
              <a:rect l="l" t="t" r="r" b="b"/>
              <a:pathLst>
                <a:path w="692785" h="238125">
                  <a:moveTo>
                    <a:pt x="573464" y="0"/>
                  </a:moveTo>
                  <a:lnTo>
                    <a:pt x="573464" y="59430"/>
                  </a:lnTo>
                  <a:lnTo>
                    <a:pt x="118861" y="59430"/>
                  </a:lnTo>
                  <a:lnTo>
                    <a:pt x="118861" y="0"/>
                  </a:lnTo>
                  <a:lnTo>
                    <a:pt x="0" y="118861"/>
                  </a:lnTo>
                  <a:lnTo>
                    <a:pt x="118861" y="237723"/>
                  </a:lnTo>
                  <a:lnTo>
                    <a:pt x="118861" y="178292"/>
                  </a:lnTo>
                  <a:lnTo>
                    <a:pt x="573464" y="178292"/>
                  </a:lnTo>
                  <a:lnTo>
                    <a:pt x="573464" y="237723"/>
                  </a:lnTo>
                  <a:lnTo>
                    <a:pt x="692326" y="118861"/>
                  </a:lnTo>
                  <a:lnTo>
                    <a:pt x="57346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5384" y="1508213"/>
              <a:ext cx="1380613" cy="138061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59193" y="1981201"/>
              <a:ext cx="692785" cy="238125"/>
            </a:xfrm>
            <a:custGeom>
              <a:avLst/>
              <a:gdLst/>
              <a:ahLst/>
              <a:cxnLst/>
              <a:rect l="l" t="t" r="r" b="b"/>
              <a:pathLst>
                <a:path w="692785" h="238125">
                  <a:moveTo>
                    <a:pt x="573464" y="0"/>
                  </a:moveTo>
                  <a:lnTo>
                    <a:pt x="573464" y="59430"/>
                  </a:lnTo>
                  <a:lnTo>
                    <a:pt x="118861" y="59430"/>
                  </a:lnTo>
                  <a:lnTo>
                    <a:pt x="118861" y="0"/>
                  </a:lnTo>
                  <a:lnTo>
                    <a:pt x="0" y="118861"/>
                  </a:lnTo>
                  <a:lnTo>
                    <a:pt x="118861" y="237723"/>
                  </a:lnTo>
                  <a:lnTo>
                    <a:pt x="118861" y="178292"/>
                  </a:lnTo>
                  <a:lnTo>
                    <a:pt x="573464" y="178292"/>
                  </a:lnTo>
                  <a:lnTo>
                    <a:pt x="573464" y="237723"/>
                  </a:lnTo>
                  <a:lnTo>
                    <a:pt x="692326" y="118861"/>
                  </a:lnTo>
                  <a:lnTo>
                    <a:pt x="57346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84540" y="973545"/>
            <a:ext cx="5575935" cy="249428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-105" dirty="0">
                <a:solidFill>
                  <a:srgbClr val="1D516C"/>
                </a:solidFill>
                <a:latin typeface="Century Gothic"/>
                <a:cs typeface="Century Gothic"/>
              </a:rPr>
              <a:t>What </a:t>
            </a:r>
            <a:r>
              <a:rPr sz="2400" spc="114" dirty="0">
                <a:solidFill>
                  <a:srgbClr val="1D516C"/>
                </a:solidFill>
                <a:latin typeface="Century Gothic"/>
                <a:cs typeface="Century Gothic"/>
              </a:rPr>
              <a:t>is </a:t>
            </a:r>
            <a:r>
              <a:rPr sz="2400" spc="-270" dirty="0">
                <a:solidFill>
                  <a:srgbClr val="1D516C"/>
                </a:solidFill>
                <a:latin typeface="Century Gothic"/>
                <a:cs typeface="Century Gothic"/>
              </a:rPr>
              <a:t>Apache</a:t>
            </a:r>
            <a:r>
              <a:rPr sz="2400" spc="-130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400" spc="-100" dirty="0">
                <a:solidFill>
                  <a:srgbClr val="1D516C"/>
                </a:solidFill>
                <a:latin typeface="Century Gothic"/>
                <a:cs typeface="Century Gothic"/>
              </a:rPr>
              <a:t>Spark?</a:t>
            </a:r>
            <a:endParaRPr sz="2400">
              <a:latin typeface="Century Gothic"/>
              <a:cs typeface="Century Gothic"/>
            </a:endParaRPr>
          </a:p>
          <a:p>
            <a:pPr marL="469900" marR="5080">
              <a:lnSpc>
                <a:spcPct val="146700"/>
              </a:lnSpc>
              <a:spcBef>
                <a:spcPts val="155"/>
              </a:spcBef>
            </a:pPr>
            <a:r>
              <a:rPr sz="2100" spc="-20" dirty="0">
                <a:solidFill>
                  <a:srgbClr val="1D516C"/>
                </a:solidFill>
                <a:latin typeface="Century Gothic"/>
                <a:cs typeface="Century Gothic"/>
              </a:rPr>
              <a:t>Parallel, </a:t>
            </a:r>
            <a:r>
              <a:rPr sz="2100" spc="-70" dirty="0">
                <a:solidFill>
                  <a:srgbClr val="1D516C"/>
                </a:solidFill>
                <a:latin typeface="Century Gothic"/>
                <a:cs typeface="Century Gothic"/>
              </a:rPr>
              <a:t>scale-out </a:t>
            </a:r>
            <a:r>
              <a:rPr sz="2100" spc="-185" dirty="0">
                <a:solidFill>
                  <a:srgbClr val="1D516C"/>
                </a:solidFill>
                <a:latin typeface="Century Gothic"/>
                <a:cs typeface="Century Gothic"/>
              </a:rPr>
              <a:t>data </a:t>
            </a:r>
            <a:r>
              <a:rPr sz="2100" spc="-70" dirty="0">
                <a:solidFill>
                  <a:srgbClr val="1D516C"/>
                </a:solidFill>
                <a:latin typeface="Century Gothic"/>
                <a:cs typeface="Century Gothic"/>
              </a:rPr>
              <a:t>processing </a:t>
            </a:r>
            <a:r>
              <a:rPr sz="2100" spc="-105" dirty="0">
                <a:solidFill>
                  <a:srgbClr val="1D516C"/>
                </a:solidFill>
                <a:latin typeface="Century Gothic"/>
                <a:cs typeface="Century Gothic"/>
              </a:rPr>
              <a:t>engine  </a:t>
            </a:r>
            <a:r>
              <a:rPr sz="2100" spc="-55" dirty="0">
                <a:solidFill>
                  <a:srgbClr val="1D516C"/>
                </a:solidFill>
                <a:latin typeface="Century Gothic"/>
                <a:cs typeface="Century Gothic"/>
              </a:rPr>
              <a:t>Fault-tolerance</a:t>
            </a:r>
            <a:r>
              <a:rPr sz="2100" spc="-10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100" spc="50" dirty="0">
                <a:solidFill>
                  <a:srgbClr val="1D516C"/>
                </a:solidFill>
                <a:latin typeface="Century Gothic"/>
                <a:cs typeface="Century Gothic"/>
              </a:rPr>
              <a:t>built-in</a:t>
            </a:r>
            <a:endParaRPr sz="2100">
              <a:latin typeface="Century Gothic"/>
              <a:cs typeface="Century Gothic"/>
            </a:endParaRPr>
          </a:p>
          <a:p>
            <a:pPr marL="469900" marR="100330">
              <a:lnSpc>
                <a:spcPct val="146700"/>
              </a:lnSpc>
              <a:spcBef>
                <a:spcPts val="95"/>
              </a:spcBef>
            </a:pPr>
            <a:r>
              <a:rPr sz="2100" spc="-10" dirty="0">
                <a:solidFill>
                  <a:srgbClr val="1D516C"/>
                </a:solidFill>
                <a:latin typeface="Century Gothic"/>
                <a:cs typeface="Century Gothic"/>
              </a:rPr>
              <a:t>Flexible </a:t>
            </a:r>
            <a:r>
              <a:rPr sz="2100" spc="-75" dirty="0">
                <a:solidFill>
                  <a:srgbClr val="1D516C"/>
                </a:solidFill>
                <a:latin typeface="Century Gothic"/>
                <a:cs typeface="Century Gothic"/>
              </a:rPr>
              <a:t>interface: </a:t>
            </a:r>
            <a:r>
              <a:rPr sz="2100" spc="-25" dirty="0">
                <a:solidFill>
                  <a:srgbClr val="1D516C"/>
                </a:solidFill>
                <a:latin typeface="Century Gothic"/>
                <a:cs typeface="Century Gothic"/>
              </a:rPr>
              <a:t>Python </a:t>
            </a:r>
            <a:r>
              <a:rPr sz="2100" spc="-20" dirty="0">
                <a:solidFill>
                  <a:srgbClr val="1D516C"/>
                </a:solidFill>
                <a:latin typeface="Century Gothic"/>
                <a:cs typeface="Century Gothic"/>
              </a:rPr>
              <a:t>scripting, </a:t>
            </a:r>
            <a:r>
              <a:rPr sz="2100" spc="40" dirty="0">
                <a:solidFill>
                  <a:srgbClr val="1D516C"/>
                </a:solidFill>
                <a:latin typeface="Century Gothic"/>
                <a:cs typeface="Century Gothic"/>
              </a:rPr>
              <a:t>SQL  </a:t>
            </a:r>
            <a:r>
              <a:rPr sz="2100" spc="-65" dirty="0">
                <a:solidFill>
                  <a:srgbClr val="1D516C"/>
                </a:solidFill>
                <a:latin typeface="Century Gothic"/>
                <a:cs typeface="Century Gothic"/>
              </a:rPr>
              <a:t>Rich </a:t>
            </a:r>
            <a:r>
              <a:rPr sz="2100" spc="-70" dirty="0">
                <a:solidFill>
                  <a:srgbClr val="1D516C"/>
                </a:solidFill>
                <a:latin typeface="Century Gothic"/>
                <a:cs typeface="Century Gothic"/>
              </a:rPr>
              <a:t>eco-system: </a:t>
            </a:r>
            <a:r>
              <a:rPr sz="2100" spc="-25" dirty="0">
                <a:solidFill>
                  <a:srgbClr val="1D516C"/>
                </a:solidFill>
                <a:latin typeface="Century Gothic"/>
                <a:cs typeface="Century Gothic"/>
              </a:rPr>
              <a:t>ML, </a:t>
            </a:r>
            <a:r>
              <a:rPr sz="2100" spc="-130" dirty="0">
                <a:solidFill>
                  <a:srgbClr val="1D516C"/>
                </a:solidFill>
                <a:latin typeface="Century Gothic"/>
                <a:cs typeface="Century Gothic"/>
              </a:rPr>
              <a:t>Graph, </a:t>
            </a:r>
            <a:r>
              <a:rPr sz="2100" spc="-65" dirty="0">
                <a:solidFill>
                  <a:srgbClr val="1D516C"/>
                </a:solidFill>
                <a:latin typeface="Century Gothic"/>
                <a:cs typeface="Century Gothic"/>
              </a:rPr>
              <a:t>analytics,</a:t>
            </a:r>
            <a:r>
              <a:rPr sz="2100" spc="190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100" dirty="0">
                <a:solidFill>
                  <a:srgbClr val="1D516C"/>
                </a:solidFill>
                <a:latin typeface="Century Gothic"/>
                <a:cs typeface="Century Gothic"/>
              </a:rPr>
              <a:t>…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97468" y="3576537"/>
            <a:ext cx="5887720" cy="234188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-55" dirty="0">
                <a:solidFill>
                  <a:srgbClr val="1D516C"/>
                </a:solidFill>
                <a:latin typeface="Century Gothic"/>
                <a:cs typeface="Century Gothic"/>
              </a:rPr>
              <a:t>AWS </a:t>
            </a:r>
            <a:r>
              <a:rPr sz="2400" spc="-155" dirty="0">
                <a:solidFill>
                  <a:srgbClr val="1D516C"/>
                </a:solidFill>
                <a:latin typeface="Century Gothic"/>
                <a:cs typeface="Century Gothic"/>
              </a:rPr>
              <a:t>Glue </a:t>
            </a:r>
            <a:r>
              <a:rPr sz="2400" spc="185" dirty="0">
                <a:solidFill>
                  <a:srgbClr val="1D516C"/>
                </a:solidFill>
                <a:latin typeface="Century Gothic"/>
                <a:cs typeface="Century Gothic"/>
              </a:rPr>
              <a:t>ETL</a:t>
            </a:r>
            <a:r>
              <a:rPr sz="2400" spc="85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1D516C"/>
                </a:solidFill>
                <a:latin typeface="Century Gothic"/>
                <a:cs typeface="Century Gothic"/>
              </a:rPr>
              <a:t>libraries</a:t>
            </a:r>
            <a:endParaRPr sz="2400">
              <a:latin typeface="Century Gothic"/>
              <a:cs typeface="Century Gothic"/>
            </a:endParaRPr>
          </a:p>
          <a:p>
            <a:pPr marL="469900" marR="5080">
              <a:lnSpc>
                <a:spcPts val="2500"/>
              </a:lnSpc>
              <a:spcBef>
                <a:spcPts val="1435"/>
              </a:spcBef>
            </a:pPr>
            <a:r>
              <a:rPr sz="2100" spc="-35" dirty="0">
                <a:solidFill>
                  <a:srgbClr val="1D516C"/>
                </a:solidFill>
                <a:latin typeface="Century Gothic"/>
                <a:cs typeface="Century Gothic"/>
              </a:rPr>
              <a:t>Integration: </a:t>
            </a:r>
            <a:r>
              <a:rPr sz="2100" spc="-160" dirty="0">
                <a:solidFill>
                  <a:srgbClr val="1D516C"/>
                </a:solidFill>
                <a:latin typeface="Century Gothic"/>
                <a:cs typeface="Century Gothic"/>
              </a:rPr>
              <a:t>Data </a:t>
            </a:r>
            <a:r>
              <a:rPr sz="2100" spc="-145" dirty="0">
                <a:solidFill>
                  <a:srgbClr val="1D516C"/>
                </a:solidFill>
                <a:latin typeface="Century Gothic"/>
                <a:cs typeface="Century Gothic"/>
              </a:rPr>
              <a:t>Catalog, </a:t>
            </a:r>
            <a:r>
              <a:rPr sz="2100" spc="-70" dirty="0">
                <a:solidFill>
                  <a:srgbClr val="1D516C"/>
                </a:solidFill>
                <a:latin typeface="Century Gothic"/>
                <a:cs typeface="Century Gothic"/>
              </a:rPr>
              <a:t>job </a:t>
            </a:r>
            <a:r>
              <a:rPr sz="2100" spc="-45" dirty="0">
                <a:solidFill>
                  <a:srgbClr val="1D516C"/>
                </a:solidFill>
                <a:latin typeface="Century Gothic"/>
                <a:cs typeface="Century Gothic"/>
              </a:rPr>
              <a:t>orchestration,  </a:t>
            </a:r>
            <a:r>
              <a:rPr sz="2100" spc="-105" dirty="0">
                <a:solidFill>
                  <a:srgbClr val="1D516C"/>
                </a:solidFill>
                <a:latin typeface="Century Gothic"/>
                <a:cs typeface="Century Gothic"/>
              </a:rPr>
              <a:t>code-generation, </a:t>
            </a:r>
            <a:r>
              <a:rPr sz="2100" spc="-70" dirty="0">
                <a:solidFill>
                  <a:srgbClr val="1D516C"/>
                </a:solidFill>
                <a:latin typeface="Century Gothic"/>
                <a:cs typeface="Century Gothic"/>
              </a:rPr>
              <a:t>job </a:t>
            </a:r>
            <a:r>
              <a:rPr sz="2100" spc="-50" dirty="0">
                <a:solidFill>
                  <a:srgbClr val="1D516C"/>
                </a:solidFill>
                <a:latin typeface="Century Gothic"/>
                <a:cs typeface="Century Gothic"/>
              </a:rPr>
              <a:t>bookmarks, </a:t>
            </a:r>
            <a:r>
              <a:rPr sz="2100" spc="60" dirty="0">
                <a:solidFill>
                  <a:srgbClr val="1D516C"/>
                </a:solidFill>
                <a:latin typeface="Century Gothic"/>
                <a:cs typeface="Century Gothic"/>
              </a:rPr>
              <a:t>S3,</a:t>
            </a:r>
            <a:r>
              <a:rPr sz="2100" spc="155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100" spc="30" dirty="0">
                <a:solidFill>
                  <a:srgbClr val="1D516C"/>
                </a:solidFill>
                <a:latin typeface="Century Gothic"/>
                <a:cs typeface="Century Gothic"/>
              </a:rPr>
              <a:t>RDS</a:t>
            </a:r>
            <a:endParaRPr sz="2100">
              <a:latin typeface="Century Gothic"/>
              <a:cs typeface="Century Gothic"/>
            </a:endParaRPr>
          </a:p>
          <a:p>
            <a:pPr marL="469900" marR="41910">
              <a:lnSpc>
                <a:spcPct val="146700"/>
              </a:lnSpc>
              <a:spcBef>
                <a:spcPts val="10"/>
              </a:spcBef>
            </a:pPr>
            <a:r>
              <a:rPr sz="2100" spc="175" dirty="0">
                <a:solidFill>
                  <a:srgbClr val="1D516C"/>
                </a:solidFill>
                <a:latin typeface="Century Gothic"/>
                <a:cs typeface="Century Gothic"/>
              </a:rPr>
              <a:t>ETL </a:t>
            </a:r>
            <a:r>
              <a:rPr sz="2100" spc="10" dirty="0">
                <a:solidFill>
                  <a:srgbClr val="1D516C"/>
                </a:solidFill>
                <a:latin typeface="Century Gothic"/>
                <a:cs typeface="Century Gothic"/>
              </a:rPr>
              <a:t>transforms, </a:t>
            </a:r>
            <a:r>
              <a:rPr sz="2100" spc="-80" dirty="0">
                <a:solidFill>
                  <a:srgbClr val="1D516C"/>
                </a:solidFill>
                <a:latin typeface="Century Gothic"/>
                <a:cs typeface="Century Gothic"/>
              </a:rPr>
              <a:t>more </a:t>
            </a:r>
            <a:r>
              <a:rPr sz="2100" spc="-100" dirty="0">
                <a:solidFill>
                  <a:srgbClr val="1D516C"/>
                </a:solidFill>
                <a:latin typeface="Century Gothic"/>
                <a:cs typeface="Century Gothic"/>
              </a:rPr>
              <a:t>connectors </a:t>
            </a:r>
            <a:r>
              <a:rPr sz="2100" spc="-50" dirty="0">
                <a:solidFill>
                  <a:srgbClr val="1D516C"/>
                </a:solidFill>
                <a:latin typeface="Century Gothic"/>
                <a:cs typeface="Century Gothic"/>
              </a:rPr>
              <a:t>&amp; </a:t>
            </a:r>
            <a:r>
              <a:rPr sz="2100" spc="-5" dirty="0">
                <a:solidFill>
                  <a:srgbClr val="1D516C"/>
                </a:solidFill>
                <a:latin typeface="Century Gothic"/>
                <a:cs typeface="Century Gothic"/>
              </a:rPr>
              <a:t>formats  </a:t>
            </a:r>
            <a:r>
              <a:rPr sz="2100" spc="-135" dirty="0">
                <a:solidFill>
                  <a:srgbClr val="1D516C"/>
                </a:solidFill>
                <a:latin typeface="Century Gothic"/>
                <a:cs typeface="Century Gothic"/>
              </a:rPr>
              <a:t>New </a:t>
            </a:r>
            <a:r>
              <a:rPr sz="2100" spc="-185" dirty="0">
                <a:solidFill>
                  <a:srgbClr val="1D516C"/>
                </a:solidFill>
                <a:latin typeface="Century Gothic"/>
                <a:cs typeface="Century Gothic"/>
              </a:rPr>
              <a:t>data </a:t>
            </a:r>
            <a:r>
              <a:rPr sz="2100" spc="-15" dirty="0">
                <a:solidFill>
                  <a:srgbClr val="1D516C"/>
                </a:solidFill>
                <a:latin typeface="Century Gothic"/>
                <a:cs typeface="Century Gothic"/>
              </a:rPr>
              <a:t>structure: </a:t>
            </a:r>
            <a:r>
              <a:rPr sz="2100" spc="-114" dirty="0">
                <a:solidFill>
                  <a:srgbClr val="1D516C"/>
                </a:solidFill>
                <a:latin typeface="Century Gothic"/>
                <a:cs typeface="Century Gothic"/>
              </a:rPr>
              <a:t>Dynamic</a:t>
            </a:r>
            <a:r>
              <a:rPr sz="2100" spc="-90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100" spc="-50" dirty="0">
                <a:solidFill>
                  <a:srgbClr val="1D516C"/>
                </a:solidFill>
                <a:latin typeface="Century Gothic"/>
                <a:cs typeface="Century Gothic"/>
              </a:rPr>
              <a:t>Frames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343" y="892131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300" y="0"/>
                </a:moveTo>
                <a:lnTo>
                  <a:pt x="0" y="0"/>
                </a:lnTo>
                <a:lnTo>
                  <a:pt x="0" y="124922"/>
                </a:lnTo>
                <a:lnTo>
                  <a:pt x="11715300" y="124922"/>
                </a:lnTo>
                <a:lnTo>
                  <a:pt x="11715300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62051"/>
            <a:ext cx="67075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40" dirty="0">
                <a:solidFill>
                  <a:srgbClr val="002D43"/>
                </a:solidFill>
                <a:latin typeface="Tahoma"/>
                <a:cs typeface="Tahoma"/>
              </a:rPr>
              <a:t>Dataframes </a:t>
            </a:r>
            <a:r>
              <a:rPr sz="3400" b="1" spc="-114" dirty="0">
                <a:solidFill>
                  <a:srgbClr val="002D43"/>
                </a:solidFill>
                <a:latin typeface="Tahoma"/>
                <a:cs typeface="Tahoma"/>
              </a:rPr>
              <a:t>and </a:t>
            </a:r>
            <a:r>
              <a:rPr sz="3400" b="1" spc="-135" dirty="0">
                <a:solidFill>
                  <a:srgbClr val="002D43"/>
                </a:solidFill>
                <a:latin typeface="Tahoma"/>
                <a:cs typeface="Tahoma"/>
              </a:rPr>
              <a:t>Dynamic</a:t>
            </a:r>
            <a:r>
              <a:rPr sz="3400" b="1" spc="-10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165" dirty="0">
                <a:solidFill>
                  <a:srgbClr val="002D43"/>
                </a:solidFill>
                <a:latin typeface="Tahoma"/>
                <a:cs typeface="Tahoma"/>
              </a:rPr>
              <a:t>Frames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64433" y="4755899"/>
            <a:ext cx="540385" cy="605155"/>
            <a:chOff x="964433" y="4755899"/>
            <a:chExt cx="540385" cy="605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4643" y="4755899"/>
              <a:ext cx="179883" cy="1828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433" y="5059034"/>
              <a:ext cx="179882" cy="1828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54375" y="4911997"/>
              <a:ext cx="116839" cy="147320"/>
            </a:xfrm>
            <a:custGeom>
              <a:avLst/>
              <a:gdLst/>
              <a:ahLst/>
              <a:cxnLst/>
              <a:rect l="l" t="t" r="r" b="b"/>
              <a:pathLst>
                <a:path w="116840" h="147320">
                  <a:moveTo>
                    <a:pt x="116611" y="0"/>
                  </a:moveTo>
                  <a:lnTo>
                    <a:pt x="0" y="147037"/>
                  </a:lnTo>
                </a:path>
              </a:pathLst>
            </a:custGeom>
            <a:ln w="9525">
              <a:solidFill>
                <a:srgbClr val="002C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34585" y="5075689"/>
              <a:ext cx="270510" cy="285115"/>
            </a:xfrm>
            <a:custGeom>
              <a:avLst/>
              <a:gdLst/>
              <a:ahLst/>
              <a:cxnLst/>
              <a:rect l="l" t="t" r="r" b="b"/>
              <a:pathLst>
                <a:path w="270509" h="285114">
                  <a:moveTo>
                    <a:pt x="135075" y="0"/>
                  </a:moveTo>
                  <a:lnTo>
                    <a:pt x="0" y="284981"/>
                  </a:lnTo>
                  <a:lnTo>
                    <a:pt x="270150" y="284981"/>
                  </a:lnTo>
                  <a:lnTo>
                    <a:pt x="135075" y="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98182" y="4911997"/>
              <a:ext cx="71755" cy="163830"/>
            </a:xfrm>
            <a:custGeom>
              <a:avLst/>
              <a:gdLst/>
              <a:ahLst/>
              <a:cxnLst/>
              <a:rect l="l" t="t" r="r" b="b"/>
              <a:pathLst>
                <a:path w="71755" h="163829">
                  <a:moveTo>
                    <a:pt x="0" y="0"/>
                  </a:moveTo>
                  <a:lnTo>
                    <a:pt x="71477" y="163692"/>
                  </a:lnTo>
                </a:path>
              </a:pathLst>
            </a:custGeom>
            <a:ln w="9525">
              <a:solidFill>
                <a:srgbClr val="002C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61520" y="4804169"/>
            <a:ext cx="534670" cy="486409"/>
            <a:chOff x="1761520" y="4804169"/>
            <a:chExt cx="534670" cy="486409"/>
          </a:xfrm>
        </p:grpSpPr>
        <p:sp>
          <p:nvSpPr>
            <p:cNvPr id="10" name="object 10"/>
            <p:cNvSpPr/>
            <p:nvPr/>
          </p:nvSpPr>
          <p:spPr>
            <a:xfrm>
              <a:off x="1941729" y="4804169"/>
              <a:ext cx="180340" cy="182880"/>
            </a:xfrm>
            <a:custGeom>
              <a:avLst/>
              <a:gdLst/>
              <a:ahLst/>
              <a:cxnLst/>
              <a:rect l="l" t="t" r="r" b="b"/>
              <a:pathLst>
                <a:path w="180339" h="182879">
                  <a:moveTo>
                    <a:pt x="89941" y="0"/>
                  </a:moveTo>
                  <a:lnTo>
                    <a:pt x="54932" y="7185"/>
                  </a:lnTo>
                  <a:lnTo>
                    <a:pt x="26343" y="26781"/>
                  </a:lnTo>
                  <a:lnTo>
                    <a:pt x="7068" y="55847"/>
                  </a:lnTo>
                  <a:lnTo>
                    <a:pt x="0" y="91439"/>
                  </a:lnTo>
                  <a:lnTo>
                    <a:pt x="7068" y="127032"/>
                  </a:lnTo>
                  <a:lnTo>
                    <a:pt x="26343" y="156097"/>
                  </a:lnTo>
                  <a:lnTo>
                    <a:pt x="54932" y="175694"/>
                  </a:lnTo>
                  <a:lnTo>
                    <a:pt x="89941" y="182879"/>
                  </a:lnTo>
                  <a:lnTo>
                    <a:pt x="124950" y="175694"/>
                  </a:lnTo>
                  <a:lnTo>
                    <a:pt x="153539" y="156097"/>
                  </a:lnTo>
                  <a:lnTo>
                    <a:pt x="172814" y="127032"/>
                  </a:lnTo>
                  <a:lnTo>
                    <a:pt x="179882" y="91439"/>
                  </a:lnTo>
                  <a:lnTo>
                    <a:pt x="172814" y="55847"/>
                  </a:lnTo>
                  <a:lnTo>
                    <a:pt x="153539" y="26781"/>
                  </a:lnTo>
                  <a:lnTo>
                    <a:pt x="124950" y="7185"/>
                  </a:lnTo>
                  <a:lnTo>
                    <a:pt x="8994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61520" y="5107304"/>
              <a:ext cx="180340" cy="182880"/>
            </a:xfrm>
            <a:custGeom>
              <a:avLst/>
              <a:gdLst/>
              <a:ahLst/>
              <a:cxnLst/>
              <a:rect l="l" t="t" r="r" b="b"/>
              <a:pathLst>
                <a:path w="180339" h="182879">
                  <a:moveTo>
                    <a:pt x="89941" y="0"/>
                  </a:moveTo>
                  <a:lnTo>
                    <a:pt x="54932" y="7185"/>
                  </a:lnTo>
                  <a:lnTo>
                    <a:pt x="26343" y="26781"/>
                  </a:lnTo>
                  <a:lnTo>
                    <a:pt x="7068" y="55847"/>
                  </a:lnTo>
                  <a:lnTo>
                    <a:pt x="0" y="91440"/>
                  </a:lnTo>
                  <a:lnTo>
                    <a:pt x="7068" y="127032"/>
                  </a:lnTo>
                  <a:lnTo>
                    <a:pt x="26343" y="156097"/>
                  </a:lnTo>
                  <a:lnTo>
                    <a:pt x="54932" y="175694"/>
                  </a:lnTo>
                  <a:lnTo>
                    <a:pt x="89941" y="182880"/>
                  </a:lnTo>
                  <a:lnTo>
                    <a:pt x="124950" y="175694"/>
                  </a:lnTo>
                  <a:lnTo>
                    <a:pt x="153539" y="156097"/>
                  </a:lnTo>
                  <a:lnTo>
                    <a:pt x="172814" y="127032"/>
                  </a:lnTo>
                  <a:lnTo>
                    <a:pt x="179882" y="91440"/>
                  </a:lnTo>
                  <a:lnTo>
                    <a:pt x="172814" y="55847"/>
                  </a:lnTo>
                  <a:lnTo>
                    <a:pt x="153539" y="26781"/>
                  </a:lnTo>
                  <a:lnTo>
                    <a:pt x="124950" y="7185"/>
                  </a:lnTo>
                  <a:lnTo>
                    <a:pt x="89941" y="0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51462" y="4960268"/>
              <a:ext cx="116839" cy="147320"/>
            </a:xfrm>
            <a:custGeom>
              <a:avLst/>
              <a:gdLst/>
              <a:ahLst/>
              <a:cxnLst/>
              <a:rect l="l" t="t" r="r" b="b"/>
              <a:pathLst>
                <a:path w="116839" h="147320">
                  <a:moveTo>
                    <a:pt x="116611" y="0"/>
                  </a:moveTo>
                  <a:lnTo>
                    <a:pt x="0" y="147037"/>
                  </a:lnTo>
                </a:path>
              </a:pathLst>
            </a:custGeom>
            <a:ln w="9525">
              <a:solidFill>
                <a:srgbClr val="002C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95271" y="4960268"/>
              <a:ext cx="111125" cy="146685"/>
            </a:xfrm>
            <a:custGeom>
              <a:avLst/>
              <a:gdLst/>
              <a:ahLst/>
              <a:cxnLst/>
              <a:rect l="l" t="t" r="r" b="b"/>
              <a:pathLst>
                <a:path w="111125" h="146685">
                  <a:moveTo>
                    <a:pt x="0" y="0"/>
                  </a:moveTo>
                  <a:lnTo>
                    <a:pt x="110681" y="146288"/>
                  </a:lnTo>
                </a:path>
              </a:pathLst>
            </a:custGeom>
            <a:ln w="9525">
              <a:solidFill>
                <a:srgbClr val="002C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16010" y="5106554"/>
              <a:ext cx="180340" cy="182880"/>
            </a:xfrm>
            <a:custGeom>
              <a:avLst/>
              <a:gdLst/>
              <a:ahLst/>
              <a:cxnLst/>
              <a:rect l="l" t="t" r="r" b="b"/>
              <a:pathLst>
                <a:path w="180339" h="182879">
                  <a:moveTo>
                    <a:pt x="89941" y="0"/>
                  </a:moveTo>
                  <a:lnTo>
                    <a:pt x="54932" y="7185"/>
                  </a:lnTo>
                  <a:lnTo>
                    <a:pt x="26343" y="26782"/>
                  </a:lnTo>
                  <a:lnTo>
                    <a:pt x="7068" y="55847"/>
                  </a:lnTo>
                  <a:lnTo>
                    <a:pt x="0" y="91439"/>
                  </a:lnTo>
                  <a:lnTo>
                    <a:pt x="7068" y="127032"/>
                  </a:lnTo>
                  <a:lnTo>
                    <a:pt x="26343" y="156098"/>
                  </a:lnTo>
                  <a:lnTo>
                    <a:pt x="54932" y="175694"/>
                  </a:lnTo>
                  <a:lnTo>
                    <a:pt x="89941" y="182879"/>
                  </a:lnTo>
                  <a:lnTo>
                    <a:pt x="124950" y="175694"/>
                  </a:lnTo>
                  <a:lnTo>
                    <a:pt x="153539" y="156098"/>
                  </a:lnTo>
                  <a:lnTo>
                    <a:pt x="172814" y="127032"/>
                  </a:lnTo>
                  <a:lnTo>
                    <a:pt x="179882" y="91439"/>
                  </a:lnTo>
                  <a:lnTo>
                    <a:pt x="172814" y="55847"/>
                  </a:lnTo>
                  <a:lnTo>
                    <a:pt x="153539" y="26782"/>
                  </a:lnTo>
                  <a:lnTo>
                    <a:pt x="124950" y="7185"/>
                  </a:lnTo>
                  <a:lnTo>
                    <a:pt x="89941" y="0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518209" y="4803420"/>
            <a:ext cx="534670" cy="486409"/>
            <a:chOff x="2518209" y="4803420"/>
            <a:chExt cx="534670" cy="486409"/>
          </a:xfrm>
        </p:grpSpPr>
        <p:sp>
          <p:nvSpPr>
            <p:cNvPr id="16" name="object 16"/>
            <p:cNvSpPr/>
            <p:nvPr/>
          </p:nvSpPr>
          <p:spPr>
            <a:xfrm>
              <a:off x="2698418" y="4803420"/>
              <a:ext cx="180340" cy="182880"/>
            </a:xfrm>
            <a:custGeom>
              <a:avLst/>
              <a:gdLst/>
              <a:ahLst/>
              <a:cxnLst/>
              <a:rect l="l" t="t" r="r" b="b"/>
              <a:pathLst>
                <a:path w="180339" h="182879">
                  <a:moveTo>
                    <a:pt x="89941" y="0"/>
                  </a:moveTo>
                  <a:lnTo>
                    <a:pt x="54932" y="7185"/>
                  </a:lnTo>
                  <a:lnTo>
                    <a:pt x="26343" y="26782"/>
                  </a:lnTo>
                  <a:lnTo>
                    <a:pt x="7068" y="55847"/>
                  </a:lnTo>
                  <a:lnTo>
                    <a:pt x="0" y="91439"/>
                  </a:lnTo>
                  <a:lnTo>
                    <a:pt x="7068" y="127032"/>
                  </a:lnTo>
                  <a:lnTo>
                    <a:pt x="26343" y="156098"/>
                  </a:lnTo>
                  <a:lnTo>
                    <a:pt x="54932" y="175694"/>
                  </a:lnTo>
                  <a:lnTo>
                    <a:pt x="89941" y="182879"/>
                  </a:lnTo>
                  <a:lnTo>
                    <a:pt x="124950" y="175694"/>
                  </a:lnTo>
                  <a:lnTo>
                    <a:pt x="153539" y="156098"/>
                  </a:lnTo>
                  <a:lnTo>
                    <a:pt x="172814" y="127032"/>
                  </a:lnTo>
                  <a:lnTo>
                    <a:pt x="179882" y="91439"/>
                  </a:lnTo>
                  <a:lnTo>
                    <a:pt x="172814" y="55847"/>
                  </a:lnTo>
                  <a:lnTo>
                    <a:pt x="153539" y="26782"/>
                  </a:lnTo>
                  <a:lnTo>
                    <a:pt x="124950" y="7185"/>
                  </a:lnTo>
                  <a:lnTo>
                    <a:pt x="8994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18209" y="5106554"/>
              <a:ext cx="180340" cy="182880"/>
            </a:xfrm>
            <a:custGeom>
              <a:avLst/>
              <a:gdLst/>
              <a:ahLst/>
              <a:cxnLst/>
              <a:rect l="l" t="t" r="r" b="b"/>
              <a:pathLst>
                <a:path w="180339" h="182879">
                  <a:moveTo>
                    <a:pt x="89942" y="0"/>
                  </a:moveTo>
                  <a:lnTo>
                    <a:pt x="54933" y="7185"/>
                  </a:lnTo>
                  <a:lnTo>
                    <a:pt x="26343" y="26782"/>
                  </a:lnTo>
                  <a:lnTo>
                    <a:pt x="7068" y="55847"/>
                  </a:lnTo>
                  <a:lnTo>
                    <a:pt x="0" y="91439"/>
                  </a:lnTo>
                  <a:lnTo>
                    <a:pt x="7068" y="127032"/>
                  </a:lnTo>
                  <a:lnTo>
                    <a:pt x="26343" y="156098"/>
                  </a:lnTo>
                  <a:lnTo>
                    <a:pt x="54933" y="175694"/>
                  </a:lnTo>
                  <a:lnTo>
                    <a:pt x="89942" y="182879"/>
                  </a:lnTo>
                  <a:lnTo>
                    <a:pt x="124951" y="175694"/>
                  </a:lnTo>
                  <a:lnTo>
                    <a:pt x="153540" y="156098"/>
                  </a:lnTo>
                  <a:lnTo>
                    <a:pt x="172815" y="127032"/>
                  </a:lnTo>
                  <a:lnTo>
                    <a:pt x="179884" y="91439"/>
                  </a:lnTo>
                  <a:lnTo>
                    <a:pt x="172815" y="55847"/>
                  </a:lnTo>
                  <a:lnTo>
                    <a:pt x="153540" y="26782"/>
                  </a:lnTo>
                  <a:lnTo>
                    <a:pt x="124951" y="7185"/>
                  </a:lnTo>
                  <a:lnTo>
                    <a:pt x="89942" y="0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08151" y="4959517"/>
              <a:ext cx="116839" cy="147320"/>
            </a:xfrm>
            <a:custGeom>
              <a:avLst/>
              <a:gdLst/>
              <a:ahLst/>
              <a:cxnLst/>
              <a:rect l="l" t="t" r="r" b="b"/>
              <a:pathLst>
                <a:path w="116839" h="147320">
                  <a:moveTo>
                    <a:pt x="116611" y="0"/>
                  </a:moveTo>
                  <a:lnTo>
                    <a:pt x="0" y="147037"/>
                  </a:lnTo>
                </a:path>
              </a:pathLst>
            </a:custGeom>
            <a:ln w="9525">
              <a:solidFill>
                <a:srgbClr val="002C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51958" y="4959517"/>
              <a:ext cx="111125" cy="146685"/>
            </a:xfrm>
            <a:custGeom>
              <a:avLst/>
              <a:gdLst/>
              <a:ahLst/>
              <a:cxnLst/>
              <a:rect l="l" t="t" r="r" b="b"/>
              <a:pathLst>
                <a:path w="111125" h="146685">
                  <a:moveTo>
                    <a:pt x="0" y="0"/>
                  </a:moveTo>
                  <a:lnTo>
                    <a:pt x="110681" y="146288"/>
                  </a:lnTo>
                </a:path>
              </a:pathLst>
            </a:custGeom>
            <a:ln w="9525">
              <a:solidFill>
                <a:srgbClr val="002C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72699" y="5105806"/>
              <a:ext cx="180340" cy="182880"/>
            </a:xfrm>
            <a:custGeom>
              <a:avLst/>
              <a:gdLst/>
              <a:ahLst/>
              <a:cxnLst/>
              <a:rect l="l" t="t" r="r" b="b"/>
              <a:pathLst>
                <a:path w="180339" h="182879">
                  <a:moveTo>
                    <a:pt x="89941" y="0"/>
                  </a:moveTo>
                  <a:lnTo>
                    <a:pt x="54932" y="7185"/>
                  </a:lnTo>
                  <a:lnTo>
                    <a:pt x="26343" y="26781"/>
                  </a:lnTo>
                  <a:lnTo>
                    <a:pt x="7068" y="55847"/>
                  </a:lnTo>
                  <a:lnTo>
                    <a:pt x="0" y="91439"/>
                  </a:lnTo>
                  <a:lnTo>
                    <a:pt x="7068" y="127032"/>
                  </a:lnTo>
                  <a:lnTo>
                    <a:pt x="26343" y="156097"/>
                  </a:lnTo>
                  <a:lnTo>
                    <a:pt x="54932" y="175694"/>
                  </a:lnTo>
                  <a:lnTo>
                    <a:pt x="89941" y="182879"/>
                  </a:lnTo>
                  <a:lnTo>
                    <a:pt x="124950" y="175694"/>
                  </a:lnTo>
                  <a:lnTo>
                    <a:pt x="153539" y="156097"/>
                  </a:lnTo>
                  <a:lnTo>
                    <a:pt x="172814" y="127032"/>
                  </a:lnTo>
                  <a:lnTo>
                    <a:pt x="179882" y="91439"/>
                  </a:lnTo>
                  <a:lnTo>
                    <a:pt x="172814" y="55847"/>
                  </a:lnTo>
                  <a:lnTo>
                    <a:pt x="153539" y="26781"/>
                  </a:lnTo>
                  <a:lnTo>
                    <a:pt x="124950" y="7185"/>
                  </a:lnTo>
                  <a:lnTo>
                    <a:pt x="89941" y="0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257200" y="4774093"/>
            <a:ext cx="638175" cy="601345"/>
            <a:chOff x="3257200" y="4774093"/>
            <a:chExt cx="638175" cy="60134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7514" y="4774093"/>
              <a:ext cx="377459" cy="3207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257194" y="5077231"/>
              <a:ext cx="638175" cy="298450"/>
            </a:xfrm>
            <a:custGeom>
              <a:avLst/>
              <a:gdLst/>
              <a:ahLst/>
              <a:cxnLst/>
              <a:rect l="l" t="t" r="r" b="b"/>
              <a:pathLst>
                <a:path w="638175" h="298450">
                  <a:moveTo>
                    <a:pt x="270154" y="284988"/>
                  </a:moveTo>
                  <a:lnTo>
                    <a:pt x="135077" y="0"/>
                  </a:lnTo>
                  <a:lnTo>
                    <a:pt x="0" y="284988"/>
                  </a:lnTo>
                  <a:lnTo>
                    <a:pt x="270154" y="284988"/>
                  </a:lnTo>
                  <a:close/>
                </a:path>
                <a:path w="638175" h="298450">
                  <a:moveTo>
                    <a:pt x="638086" y="297840"/>
                  </a:moveTo>
                  <a:lnTo>
                    <a:pt x="503008" y="12865"/>
                  </a:lnTo>
                  <a:lnTo>
                    <a:pt x="367931" y="297840"/>
                  </a:lnTo>
                  <a:lnTo>
                    <a:pt x="638086" y="297840"/>
                  </a:lnTo>
                  <a:close/>
                </a:path>
              </a:pathLst>
            </a:custGeom>
            <a:solidFill>
              <a:srgbClr val="007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377148" y="1779557"/>
          <a:ext cx="2379980" cy="1723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51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  <a:solidFill>
                      <a:srgbClr val="007D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905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  <a:solidFill>
                      <a:srgbClr val="69AF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  <a:solidFill>
                      <a:srgbClr val="EB5F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905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905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905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9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905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1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905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6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905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1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905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516C"/>
                      </a:solidFill>
                      <a:prstDash val="solid"/>
                    </a:lnL>
                    <a:lnR w="1905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D516C"/>
                      </a:solidFill>
                      <a:prstDash val="solid"/>
                    </a:lnL>
                    <a:lnR w="12700">
                      <a:solidFill>
                        <a:srgbClr val="1D516C"/>
                      </a:solidFill>
                      <a:prstDash val="solid"/>
                    </a:lnR>
                    <a:lnT w="12700">
                      <a:solidFill>
                        <a:srgbClr val="1D516C"/>
                      </a:solidFill>
                      <a:prstDash val="solid"/>
                    </a:lnT>
                    <a:lnB w="12700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5582934" y="973545"/>
            <a:ext cx="6010275" cy="514032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-114" dirty="0">
                <a:solidFill>
                  <a:srgbClr val="1D516C"/>
                </a:solidFill>
                <a:latin typeface="Century Gothic"/>
                <a:cs typeface="Century Gothic"/>
              </a:rPr>
              <a:t>Dataframes</a:t>
            </a:r>
            <a:endParaRPr sz="2400">
              <a:latin typeface="Century Gothic"/>
              <a:cs typeface="Century Gothic"/>
            </a:endParaRPr>
          </a:p>
          <a:p>
            <a:pPr marL="469900" marR="1000125" indent="457200">
              <a:lnSpc>
                <a:spcPct val="146700"/>
              </a:lnSpc>
              <a:spcBef>
                <a:spcPts val="155"/>
              </a:spcBef>
            </a:pPr>
            <a:r>
              <a:rPr sz="2100" spc="-160" dirty="0">
                <a:solidFill>
                  <a:srgbClr val="1D516C"/>
                </a:solidFill>
                <a:latin typeface="Century Gothic"/>
                <a:cs typeface="Century Gothic"/>
              </a:rPr>
              <a:t>Core </a:t>
            </a:r>
            <a:r>
              <a:rPr sz="2100" spc="-185" dirty="0">
                <a:solidFill>
                  <a:srgbClr val="1D516C"/>
                </a:solidFill>
                <a:latin typeface="Century Gothic"/>
                <a:cs typeface="Century Gothic"/>
              </a:rPr>
              <a:t>data </a:t>
            </a:r>
            <a:r>
              <a:rPr sz="2100" spc="-15" dirty="0">
                <a:solidFill>
                  <a:srgbClr val="1D516C"/>
                </a:solidFill>
                <a:latin typeface="Century Gothic"/>
                <a:cs typeface="Century Gothic"/>
              </a:rPr>
              <a:t>structure </a:t>
            </a:r>
            <a:r>
              <a:rPr sz="2100" spc="45" dirty="0">
                <a:solidFill>
                  <a:srgbClr val="1D516C"/>
                </a:solidFill>
                <a:latin typeface="Century Gothic"/>
                <a:cs typeface="Century Gothic"/>
              </a:rPr>
              <a:t>for </a:t>
            </a:r>
            <a:r>
              <a:rPr sz="2100" spc="5" dirty="0">
                <a:solidFill>
                  <a:srgbClr val="1D516C"/>
                </a:solidFill>
                <a:latin typeface="Century Gothic"/>
                <a:cs typeface="Century Gothic"/>
              </a:rPr>
              <a:t>SparkSQL  </a:t>
            </a:r>
            <a:r>
              <a:rPr sz="2100" spc="20" dirty="0">
                <a:solidFill>
                  <a:srgbClr val="1D516C"/>
                </a:solidFill>
                <a:latin typeface="Century Gothic"/>
                <a:cs typeface="Century Gothic"/>
              </a:rPr>
              <a:t>Like </a:t>
            </a:r>
            <a:r>
              <a:rPr sz="2100" spc="-30" dirty="0">
                <a:solidFill>
                  <a:srgbClr val="1D516C"/>
                </a:solidFill>
                <a:latin typeface="Century Gothic"/>
                <a:cs typeface="Century Gothic"/>
              </a:rPr>
              <a:t>structured</a:t>
            </a:r>
            <a:r>
              <a:rPr sz="2100" spc="-35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100" spc="-60" dirty="0">
                <a:solidFill>
                  <a:srgbClr val="1D516C"/>
                </a:solidFill>
                <a:latin typeface="Century Gothic"/>
                <a:cs typeface="Century Gothic"/>
              </a:rPr>
              <a:t>tables</a:t>
            </a:r>
            <a:endParaRPr sz="2100">
              <a:latin typeface="Century Gothic"/>
              <a:cs typeface="Century Gothic"/>
            </a:endParaRPr>
          </a:p>
          <a:p>
            <a:pPr marL="927100">
              <a:lnSpc>
                <a:spcPts val="2510"/>
              </a:lnSpc>
              <a:spcBef>
                <a:spcPts val="75"/>
              </a:spcBef>
            </a:pPr>
            <a:r>
              <a:rPr sz="2100" spc="-180" dirty="0">
                <a:solidFill>
                  <a:srgbClr val="1D516C"/>
                </a:solidFill>
                <a:latin typeface="Century Gothic"/>
                <a:cs typeface="Century Gothic"/>
              </a:rPr>
              <a:t>Need </a:t>
            </a:r>
            <a:r>
              <a:rPr sz="2100" spc="-160" dirty="0">
                <a:solidFill>
                  <a:srgbClr val="1D516C"/>
                </a:solidFill>
                <a:latin typeface="Century Gothic"/>
                <a:cs typeface="Century Gothic"/>
              </a:rPr>
              <a:t>schema</a:t>
            </a:r>
            <a:r>
              <a:rPr sz="2100" spc="-225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100" spc="15" dirty="0">
                <a:solidFill>
                  <a:srgbClr val="1D516C"/>
                </a:solidFill>
                <a:latin typeface="Century Gothic"/>
                <a:cs typeface="Century Gothic"/>
              </a:rPr>
              <a:t>up-front</a:t>
            </a:r>
            <a:endParaRPr sz="2100">
              <a:latin typeface="Century Gothic"/>
              <a:cs typeface="Century Gothic"/>
            </a:endParaRPr>
          </a:p>
          <a:p>
            <a:pPr marL="927100">
              <a:lnSpc>
                <a:spcPts val="2510"/>
              </a:lnSpc>
            </a:pPr>
            <a:r>
              <a:rPr sz="2100" spc="-170" dirty="0">
                <a:solidFill>
                  <a:srgbClr val="1D516C"/>
                </a:solidFill>
                <a:latin typeface="Century Gothic"/>
                <a:cs typeface="Century Gothic"/>
              </a:rPr>
              <a:t>Each </a:t>
            </a:r>
            <a:r>
              <a:rPr sz="2100" spc="-40" dirty="0">
                <a:solidFill>
                  <a:srgbClr val="1D516C"/>
                </a:solidFill>
                <a:latin typeface="Century Gothic"/>
                <a:cs typeface="Century Gothic"/>
              </a:rPr>
              <a:t>row </a:t>
            </a:r>
            <a:r>
              <a:rPr sz="2100" spc="-85" dirty="0">
                <a:solidFill>
                  <a:srgbClr val="1D516C"/>
                </a:solidFill>
                <a:latin typeface="Century Gothic"/>
                <a:cs typeface="Century Gothic"/>
              </a:rPr>
              <a:t>has </a:t>
            </a:r>
            <a:r>
              <a:rPr sz="2100" spc="-135" dirty="0">
                <a:solidFill>
                  <a:srgbClr val="1D516C"/>
                </a:solidFill>
                <a:latin typeface="Century Gothic"/>
                <a:cs typeface="Century Gothic"/>
              </a:rPr>
              <a:t>same</a:t>
            </a:r>
            <a:r>
              <a:rPr sz="2100" spc="-145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100" spc="-15" dirty="0">
                <a:solidFill>
                  <a:srgbClr val="1D516C"/>
                </a:solidFill>
                <a:latin typeface="Century Gothic"/>
                <a:cs typeface="Century Gothic"/>
              </a:rPr>
              <a:t>structure</a:t>
            </a:r>
            <a:endParaRPr sz="21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1295"/>
              </a:spcBef>
            </a:pPr>
            <a:r>
              <a:rPr sz="2100" spc="-20" dirty="0">
                <a:solidFill>
                  <a:srgbClr val="1D516C"/>
                </a:solidFill>
                <a:latin typeface="Century Gothic"/>
                <a:cs typeface="Century Gothic"/>
              </a:rPr>
              <a:t>Suited </a:t>
            </a:r>
            <a:r>
              <a:rPr sz="2100" spc="45" dirty="0">
                <a:solidFill>
                  <a:srgbClr val="1D516C"/>
                </a:solidFill>
                <a:latin typeface="Century Gothic"/>
                <a:cs typeface="Century Gothic"/>
              </a:rPr>
              <a:t>for </a:t>
            </a:r>
            <a:r>
              <a:rPr sz="2100" spc="50" dirty="0">
                <a:solidFill>
                  <a:srgbClr val="1D516C"/>
                </a:solidFill>
                <a:latin typeface="Century Gothic"/>
                <a:cs typeface="Century Gothic"/>
              </a:rPr>
              <a:t>SQL-like</a:t>
            </a:r>
            <a:r>
              <a:rPr sz="2100" spc="-50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100" spc="-65" dirty="0">
                <a:solidFill>
                  <a:srgbClr val="1D516C"/>
                </a:solidFill>
                <a:latin typeface="Century Gothic"/>
                <a:cs typeface="Century Gothic"/>
              </a:rPr>
              <a:t>analytics</a:t>
            </a:r>
            <a:endParaRPr sz="2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2400" spc="-155" dirty="0">
                <a:solidFill>
                  <a:srgbClr val="1D516C"/>
                </a:solidFill>
                <a:latin typeface="Century Gothic"/>
                <a:cs typeface="Century Gothic"/>
              </a:rPr>
              <a:t>Dynamic</a:t>
            </a:r>
            <a:r>
              <a:rPr sz="2400" spc="-40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400" spc="-70" dirty="0">
                <a:solidFill>
                  <a:srgbClr val="1D516C"/>
                </a:solidFill>
                <a:latin typeface="Century Gothic"/>
                <a:cs typeface="Century Gothic"/>
              </a:rPr>
              <a:t>Frames</a:t>
            </a:r>
            <a:endParaRPr sz="2400">
              <a:latin typeface="Century Gothic"/>
              <a:cs typeface="Century Gothic"/>
            </a:endParaRPr>
          </a:p>
          <a:p>
            <a:pPr marL="927100">
              <a:lnSpc>
                <a:spcPct val="100000"/>
              </a:lnSpc>
              <a:spcBef>
                <a:spcPts val="1330"/>
              </a:spcBef>
            </a:pPr>
            <a:r>
              <a:rPr sz="2100" spc="20" dirty="0">
                <a:solidFill>
                  <a:srgbClr val="1D516C"/>
                </a:solidFill>
                <a:latin typeface="Century Gothic"/>
                <a:cs typeface="Century Gothic"/>
              </a:rPr>
              <a:t>Like </a:t>
            </a:r>
            <a:r>
              <a:rPr sz="2100" spc="-95" dirty="0">
                <a:solidFill>
                  <a:srgbClr val="1D516C"/>
                </a:solidFill>
                <a:latin typeface="Century Gothic"/>
                <a:cs typeface="Century Gothic"/>
              </a:rPr>
              <a:t>dataframes </a:t>
            </a:r>
            <a:r>
              <a:rPr sz="2100" spc="45" dirty="0">
                <a:solidFill>
                  <a:srgbClr val="1D516C"/>
                </a:solidFill>
                <a:latin typeface="Century Gothic"/>
                <a:cs typeface="Century Gothic"/>
              </a:rPr>
              <a:t>for</a:t>
            </a:r>
            <a:r>
              <a:rPr sz="2100" spc="50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100" spc="175" dirty="0">
                <a:solidFill>
                  <a:srgbClr val="1D516C"/>
                </a:solidFill>
                <a:latin typeface="Century Gothic"/>
                <a:cs typeface="Century Gothic"/>
              </a:rPr>
              <a:t>ETL</a:t>
            </a:r>
            <a:endParaRPr sz="2100">
              <a:latin typeface="Century Gothic"/>
              <a:cs typeface="Century Gothic"/>
            </a:endParaRPr>
          </a:p>
          <a:p>
            <a:pPr marL="927100">
              <a:lnSpc>
                <a:spcPct val="100000"/>
              </a:lnSpc>
              <a:spcBef>
                <a:spcPts val="1175"/>
              </a:spcBef>
            </a:pPr>
            <a:r>
              <a:rPr sz="2100" spc="-95" dirty="0">
                <a:solidFill>
                  <a:srgbClr val="1D516C"/>
                </a:solidFill>
                <a:latin typeface="Century Gothic"/>
                <a:cs typeface="Century Gothic"/>
              </a:rPr>
              <a:t>Designed </a:t>
            </a:r>
            <a:r>
              <a:rPr sz="2100" spc="45" dirty="0">
                <a:solidFill>
                  <a:srgbClr val="1D516C"/>
                </a:solidFill>
                <a:latin typeface="Century Gothic"/>
                <a:cs typeface="Century Gothic"/>
              </a:rPr>
              <a:t>for </a:t>
            </a: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processing</a:t>
            </a:r>
            <a:r>
              <a:rPr sz="2100" spc="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100" b="1" spc="10" dirty="0">
                <a:solidFill>
                  <a:srgbClr val="1D516C"/>
                </a:solidFill>
                <a:latin typeface="Arial"/>
                <a:cs typeface="Arial"/>
              </a:rPr>
              <a:t>semi-structured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  <a:spcBef>
                <a:spcPts val="195"/>
              </a:spcBef>
            </a:pP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data,</a:t>
            </a:r>
            <a:endParaRPr sz="2100">
              <a:latin typeface="Arial"/>
              <a:cs typeface="Arial"/>
            </a:endParaRPr>
          </a:p>
          <a:p>
            <a:pPr marL="927100">
              <a:lnSpc>
                <a:spcPts val="2510"/>
              </a:lnSpc>
            </a:pP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e.g. </a:t>
            </a:r>
            <a:r>
              <a:rPr sz="2100" spc="15" dirty="0">
                <a:solidFill>
                  <a:srgbClr val="1D516C"/>
                </a:solidFill>
                <a:latin typeface="Arial"/>
                <a:cs typeface="Arial"/>
              </a:rPr>
              <a:t>JSON, </a:t>
            </a:r>
            <a:r>
              <a:rPr sz="2100" dirty="0">
                <a:solidFill>
                  <a:srgbClr val="1D516C"/>
                </a:solidFill>
                <a:latin typeface="Arial"/>
                <a:cs typeface="Arial"/>
              </a:rPr>
              <a:t>Avro, </a:t>
            </a: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Apache 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logs</a:t>
            </a:r>
            <a:r>
              <a:rPr sz="2100" spc="-2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D516C"/>
                </a:solidFill>
                <a:latin typeface="Arial"/>
                <a:cs typeface="Arial"/>
              </a:rPr>
              <a:t>...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1332" y="836006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2"/>
                </a:lnTo>
                <a:lnTo>
                  <a:pt x="11715299" y="124922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3815" y="2194500"/>
            <a:ext cx="5026660" cy="2894330"/>
            <a:chOff x="393815" y="2194500"/>
            <a:chExt cx="5026660" cy="2894330"/>
          </a:xfrm>
        </p:grpSpPr>
        <p:sp>
          <p:nvSpPr>
            <p:cNvPr id="3" name="object 3"/>
            <p:cNvSpPr/>
            <p:nvPr/>
          </p:nvSpPr>
          <p:spPr>
            <a:xfrm>
              <a:off x="1647027" y="3613973"/>
              <a:ext cx="1115060" cy="483234"/>
            </a:xfrm>
            <a:custGeom>
              <a:avLst/>
              <a:gdLst/>
              <a:ahLst/>
              <a:cxnLst/>
              <a:rect l="l" t="t" r="r" b="b"/>
              <a:pathLst>
                <a:path w="1115060" h="483235">
                  <a:moveTo>
                    <a:pt x="1034319" y="0"/>
                  </a:moveTo>
                  <a:lnTo>
                    <a:pt x="80449" y="0"/>
                  </a:lnTo>
                  <a:lnTo>
                    <a:pt x="49134" y="6322"/>
                  </a:lnTo>
                  <a:lnTo>
                    <a:pt x="23563" y="23563"/>
                  </a:lnTo>
                  <a:lnTo>
                    <a:pt x="6322" y="49135"/>
                  </a:lnTo>
                  <a:lnTo>
                    <a:pt x="0" y="80450"/>
                  </a:lnTo>
                  <a:lnTo>
                    <a:pt x="0" y="402242"/>
                  </a:lnTo>
                  <a:lnTo>
                    <a:pt x="6322" y="433556"/>
                  </a:lnTo>
                  <a:lnTo>
                    <a:pt x="23563" y="459128"/>
                  </a:lnTo>
                  <a:lnTo>
                    <a:pt x="49134" y="476369"/>
                  </a:lnTo>
                  <a:lnTo>
                    <a:pt x="80449" y="482691"/>
                  </a:lnTo>
                  <a:lnTo>
                    <a:pt x="1034319" y="482691"/>
                  </a:lnTo>
                  <a:lnTo>
                    <a:pt x="1065635" y="476369"/>
                  </a:lnTo>
                  <a:lnTo>
                    <a:pt x="1091207" y="459128"/>
                  </a:lnTo>
                  <a:lnTo>
                    <a:pt x="1108448" y="433556"/>
                  </a:lnTo>
                  <a:lnTo>
                    <a:pt x="1114770" y="402242"/>
                  </a:lnTo>
                  <a:lnTo>
                    <a:pt x="1114770" y="80450"/>
                  </a:lnTo>
                  <a:lnTo>
                    <a:pt x="1108448" y="49135"/>
                  </a:lnTo>
                  <a:lnTo>
                    <a:pt x="1091207" y="23563"/>
                  </a:lnTo>
                  <a:lnTo>
                    <a:pt x="1065635" y="6322"/>
                  </a:lnTo>
                  <a:lnTo>
                    <a:pt x="1034319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47027" y="3613973"/>
              <a:ext cx="1115060" cy="483234"/>
            </a:xfrm>
            <a:custGeom>
              <a:avLst/>
              <a:gdLst/>
              <a:ahLst/>
              <a:cxnLst/>
              <a:rect l="l" t="t" r="r" b="b"/>
              <a:pathLst>
                <a:path w="1115060" h="483235">
                  <a:moveTo>
                    <a:pt x="0" y="80450"/>
                  </a:moveTo>
                  <a:lnTo>
                    <a:pt x="6322" y="49135"/>
                  </a:lnTo>
                  <a:lnTo>
                    <a:pt x="23563" y="23563"/>
                  </a:lnTo>
                  <a:lnTo>
                    <a:pt x="49135" y="6322"/>
                  </a:lnTo>
                  <a:lnTo>
                    <a:pt x="80450" y="0"/>
                  </a:lnTo>
                  <a:lnTo>
                    <a:pt x="1034321" y="0"/>
                  </a:lnTo>
                  <a:lnTo>
                    <a:pt x="1065635" y="6322"/>
                  </a:lnTo>
                  <a:lnTo>
                    <a:pt x="1091207" y="23563"/>
                  </a:lnTo>
                  <a:lnTo>
                    <a:pt x="1108448" y="49135"/>
                  </a:lnTo>
                  <a:lnTo>
                    <a:pt x="1114771" y="80450"/>
                  </a:lnTo>
                  <a:lnTo>
                    <a:pt x="1114771" y="402241"/>
                  </a:lnTo>
                  <a:lnTo>
                    <a:pt x="1108448" y="433556"/>
                  </a:lnTo>
                  <a:lnTo>
                    <a:pt x="1091207" y="459128"/>
                  </a:lnTo>
                  <a:lnTo>
                    <a:pt x="1065635" y="476369"/>
                  </a:lnTo>
                  <a:lnTo>
                    <a:pt x="1034321" y="482692"/>
                  </a:lnTo>
                  <a:lnTo>
                    <a:pt x="80450" y="482692"/>
                  </a:lnTo>
                  <a:lnTo>
                    <a:pt x="49135" y="476369"/>
                  </a:lnTo>
                  <a:lnTo>
                    <a:pt x="23563" y="459128"/>
                  </a:lnTo>
                  <a:lnTo>
                    <a:pt x="6322" y="433556"/>
                  </a:lnTo>
                  <a:lnTo>
                    <a:pt x="0" y="402241"/>
                  </a:lnTo>
                  <a:lnTo>
                    <a:pt x="0" y="80450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6515" y="3615871"/>
              <a:ext cx="1035685" cy="450215"/>
            </a:xfrm>
            <a:custGeom>
              <a:avLst/>
              <a:gdLst/>
              <a:ahLst/>
              <a:cxnLst/>
              <a:rect l="l" t="t" r="r" b="b"/>
              <a:pathLst>
                <a:path w="1035685" h="450214">
                  <a:moveTo>
                    <a:pt x="960550" y="0"/>
                  </a:moveTo>
                  <a:lnTo>
                    <a:pt x="74966" y="0"/>
                  </a:lnTo>
                  <a:lnTo>
                    <a:pt x="45786" y="5891"/>
                  </a:lnTo>
                  <a:lnTo>
                    <a:pt x="21957" y="21957"/>
                  </a:lnTo>
                  <a:lnTo>
                    <a:pt x="5891" y="45786"/>
                  </a:lnTo>
                  <a:lnTo>
                    <a:pt x="0" y="74966"/>
                  </a:lnTo>
                  <a:lnTo>
                    <a:pt x="0" y="374822"/>
                  </a:lnTo>
                  <a:lnTo>
                    <a:pt x="5891" y="404003"/>
                  </a:lnTo>
                  <a:lnTo>
                    <a:pt x="21957" y="427832"/>
                  </a:lnTo>
                  <a:lnTo>
                    <a:pt x="45786" y="443898"/>
                  </a:lnTo>
                  <a:lnTo>
                    <a:pt x="74966" y="449789"/>
                  </a:lnTo>
                  <a:lnTo>
                    <a:pt x="960550" y="449789"/>
                  </a:lnTo>
                  <a:lnTo>
                    <a:pt x="989730" y="443898"/>
                  </a:lnTo>
                  <a:lnTo>
                    <a:pt x="1013559" y="427832"/>
                  </a:lnTo>
                  <a:lnTo>
                    <a:pt x="1029625" y="404003"/>
                  </a:lnTo>
                  <a:lnTo>
                    <a:pt x="1035516" y="374822"/>
                  </a:lnTo>
                  <a:lnTo>
                    <a:pt x="1035516" y="74966"/>
                  </a:lnTo>
                  <a:lnTo>
                    <a:pt x="1029625" y="45786"/>
                  </a:lnTo>
                  <a:lnTo>
                    <a:pt x="1013559" y="21957"/>
                  </a:lnTo>
                  <a:lnTo>
                    <a:pt x="989730" y="5891"/>
                  </a:lnTo>
                  <a:lnTo>
                    <a:pt x="960550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6515" y="3615871"/>
              <a:ext cx="1035685" cy="450215"/>
            </a:xfrm>
            <a:custGeom>
              <a:avLst/>
              <a:gdLst/>
              <a:ahLst/>
              <a:cxnLst/>
              <a:rect l="l" t="t" r="r" b="b"/>
              <a:pathLst>
                <a:path w="1035685" h="450214">
                  <a:moveTo>
                    <a:pt x="0" y="74966"/>
                  </a:moveTo>
                  <a:lnTo>
                    <a:pt x="5891" y="45786"/>
                  </a:lnTo>
                  <a:lnTo>
                    <a:pt x="21957" y="21957"/>
                  </a:lnTo>
                  <a:lnTo>
                    <a:pt x="45786" y="5891"/>
                  </a:lnTo>
                  <a:lnTo>
                    <a:pt x="74966" y="0"/>
                  </a:lnTo>
                  <a:lnTo>
                    <a:pt x="960550" y="0"/>
                  </a:lnTo>
                  <a:lnTo>
                    <a:pt x="989730" y="5891"/>
                  </a:lnTo>
                  <a:lnTo>
                    <a:pt x="1013559" y="21957"/>
                  </a:lnTo>
                  <a:lnTo>
                    <a:pt x="1029625" y="45786"/>
                  </a:lnTo>
                  <a:lnTo>
                    <a:pt x="1035517" y="74966"/>
                  </a:lnTo>
                  <a:lnTo>
                    <a:pt x="1035517" y="374822"/>
                  </a:lnTo>
                  <a:lnTo>
                    <a:pt x="1029625" y="404002"/>
                  </a:lnTo>
                  <a:lnTo>
                    <a:pt x="1013559" y="427831"/>
                  </a:lnTo>
                  <a:lnTo>
                    <a:pt x="989730" y="443897"/>
                  </a:lnTo>
                  <a:lnTo>
                    <a:pt x="960550" y="449789"/>
                  </a:lnTo>
                  <a:lnTo>
                    <a:pt x="74966" y="449789"/>
                  </a:lnTo>
                  <a:lnTo>
                    <a:pt x="45786" y="443897"/>
                  </a:lnTo>
                  <a:lnTo>
                    <a:pt x="21957" y="427831"/>
                  </a:lnTo>
                  <a:lnTo>
                    <a:pt x="5891" y="404002"/>
                  </a:lnTo>
                  <a:lnTo>
                    <a:pt x="0" y="374822"/>
                  </a:lnTo>
                  <a:lnTo>
                    <a:pt x="0" y="74966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90873" y="3613971"/>
              <a:ext cx="1048385" cy="450215"/>
            </a:xfrm>
            <a:custGeom>
              <a:avLst/>
              <a:gdLst/>
              <a:ahLst/>
              <a:cxnLst/>
              <a:rect l="l" t="t" r="r" b="b"/>
              <a:pathLst>
                <a:path w="1048385" h="450214">
                  <a:moveTo>
                    <a:pt x="973187" y="0"/>
                  </a:moveTo>
                  <a:lnTo>
                    <a:pt x="74966" y="0"/>
                  </a:lnTo>
                  <a:lnTo>
                    <a:pt x="45786" y="5891"/>
                  </a:lnTo>
                  <a:lnTo>
                    <a:pt x="21957" y="21957"/>
                  </a:lnTo>
                  <a:lnTo>
                    <a:pt x="5891" y="45786"/>
                  </a:lnTo>
                  <a:lnTo>
                    <a:pt x="0" y="74966"/>
                  </a:lnTo>
                  <a:lnTo>
                    <a:pt x="0" y="374822"/>
                  </a:lnTo>
                  <a:lnTo>
                    <a:pt x="5891" y="404003"/>
                  </a:lnTo>
                  <a:lnTo>
                    <a:pt x="21957" y="427832"/>
                  </a:lnTo>
                  <a:lnTo>
                    <a:pt x="45786" y="443898"/>
                  </a:lnTo>
                  <a:lnTo>
                    <a:pt x="74966" y="449789"/>
                  </a:lnTo>
                  <a:lnTo>
                    <a:pt x="973187" y="449789"/>
                  </a:lnTo>
                  <a:lnTo>
                    <a:pt x="1002366" y="443898"/>
                  </a:lnTo>
                  <a:lnTo>
                    <a:pt x="1026195" y="427832"/>
                  </a:lnTo>
                  <a:lnTo>
                    <a:pt x="1042261" y="404003"/>
                  </a:lnTo>
                  <a:lnTo>
                    <a:pt x="1048152" y="374822"/>
                  </a:lnTo>
                  <a:lnTo>
                    <a:pt x="1048152" y="74966"/>
                  </a:lnTo>
                  <a:lnTo>
                    <a:pt x="1042261" y="45786"/>
                  </a:lnTo>
                  <a:lnTo>
                    <a:pt x="1026195" y="21957"/>
                  </a:lnTo>
                  <a:lnTo>
                    <a:pt x="1002366" y="5891"/>
                  </a:lnTo>
                  <a:lnTo>
                    <a:pt x="973187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90873" y="3613971"/>
              <a:ext cx="1048385" cy="450215"/>
            </a:xfrm>
            <a:custGeom>
              <a:avLst/>
              <a:gdLst/>
              <a:ahLst/>
              <a:cxnLst/>
              <a:rect l="l" t="t" r="r" b="b"/>
              <a:pathLst>
                <a:path w="1048385" h="450214">
                  <a:moveTo>
                    <a:pt x="0" y="74966"/>
                  </a:moveTo>
                  <a:lnTo>
                    <a:pt x="5891" y="45786"/>
                  </a:lnTo>
                  <a:lnTo>
                    <a:pt x="21957" y="21957"/>
                  </a:lnTo>
                  <a:lnTo>
                    <a:pt x="45786" y="5891"/>
                  </a:lnTo>
                  <a:lnTo>
                    <a:pt x="74966" y="0"/>
                  </a:lnTo>
                  <a:lnTo>
                    <a:pt x="973186" y="0"/>
                  </a:lnTo>
                  <a:lnTo>
                    <a:pt x="1002366" y="5891"/>
                  </a:lnTo>
                  <a:lnTo>
                    <a:pt x="1026195" y="21957"/>
                  </a:lnTo>
                  <a:lnTo>
                    <a:pt x="1042261" y="45786"/>
                  </a:lnTo>
                  <a:lnTo>
                    <a:pt x="1048153" y="74966"/>
                  </a:lnTo>
                  <a:lnTo>
                    <a:pt x="1048153" y="374822"/>
                  </a:lnTo>
                  <a:lnTo>
                    <a:pt x="1042261" y="404002"/>
                  </a:lnTo>
                  <a:lnTo>
                    <a:pt x="1026195" y="427831"/>
                  </a:lnTo>
                  <a:lnTo>
                    <a:pt x="1002366" y="443897"/>
                  </a:lnTo>
                  <a:lnTo>
                    <a:pt x="973186" y="449789"/>
                  </a:lnTo>
                  <a:lnTo>
                    <a:pt x="74966" y="449789"/>
                  </a:lnTo>
                  <a:lnTo>
                    <a:pt x="45786" y="443897"/>
                  </a:lnTo>
                  <a:lnTo>
                    <a:pt x="21957" y="427831"/>
                  </a:lnTo>
                  <a:lnTo>
                    <a:pt x="5891" y="404002"/>
                  </a:lnTo>
                  <a:lnTo>
                    <a:pt x="0" y="374822"/>
                  </a:lnTo>
                  <a:lnTo>
                    <a:pt x="0" y="74966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62338" y="2208787"/>
              <a:ext cx="707390" cy="688340"/>
            </a:xfrm>
            <a:custGeom>
              <a:avLst/>
              <a:gdLst/>
              <a:ahLst/>
              <a:cxnLst/>
              <a:rect l="l" t="t" r="r" b="b"/>
              <a:pathLst>
                <a:path w="707389" h="688339">
                  <a:moveTo>
                    <a:pt x="353623" y="0"/>
                  </a:moveTo>
                  <a:lnTo>
                    <a:pt x="305639" y="3139"/>
                  </a:lnTo>
                  <a:lnTo>
                    <a:pt x="259616" y="12286"/>
                  </a:lnTo>
                  <a:lnTo>
                    <a:pt x="215977" y="27029"/>
                  </a:lnTo>
                  <a:lnTo>
                    <a:pt x="175143" y="46959"/>
                  </a:lnTo>
                  <a:lnTo>
                    <a:pt x="137535" y="71666"/>
                  </a:lnTo>
                  <a:lnTo>
                    <a:pt x="103574" y="100741"/>
                  </a:lnTo>
                  <a:lnTo>
                    <a:pt x="73682" y="133773"/>
                  </a:lnTo>
                  <a:lnTo>
                    <a:pt x="48280" y="170352"/>
                  </a:lnTo>
                  <a:lnTo>
                    <a:pt x="27789" y="210070"/>
                  </a:lnTo>
                  <a:lnTo>
                    <a:pt x="12631" y="252515"/>
                  </a:lnTo>
                  <a:lnTo>
                    <a:pt x="3228" y="297279"/>
                  </a:lnTo>
                  <a:lnTo>
                    <a:pt x="0" y="343951"/>
                  </a:lnTo>
                  <a:lnTo>
                    <a:pt x="3228" y="390623"/>
                  </a:lnTo>
                  <a:lnTo>
                    <a:pt x="12631" y="435387"/>
                  </a:lnTo>
                  <a:lnTo>
                    <a:pt x="27789" y="477833"/>
                  </a:lnTo>
                  <a:lnTo>
                    <a:pt x="48280" y="517551"/>
                  </a:lnTo>
                  <a:lnTo>
                    <a:pt x="73682" y="554131"/>
                  </a:lnTo>
                  <a:lnTo>
                    <a:pt x="103574" y="587163"/>
                  </a:lnTo>
                  <a:lnTo>
                    <a:pt x="137535" y="616237"/>
                  </a:lnTo>
                  <a:lnTo>
                    <a:pt x="175143" y="640944"/>
                  </a:lnTo>
                  <a:lnTo>
                    <a:pt x="215977" y="660874"/>
                  </a:lnTo>
                  <a:lnTo>
                    <a:pt x="259616" y="675618"/>
                  </a:lnTo>
                  <a:lnTo>
                    <a:pt x="305639" y="684764"/>
                  </a:lnTo>
                  <a:lnTo>
                    <a:pt x="353623" y="687904"/>
                  </a:lnTo>
                  <a:lnTo>
                    <a:pt x="401608" y="684764"/>
                  </a:lnTo>
                  <a:lnTo>
                    <a:pt x="447631" y="675618"/>
                  </a:lnTo>
                  <a:lnTo>
                    <a:pt x="491270" y="660874"/>
                  </a:lnTo>
                  <a:lnTo>
                    <a:pt x="532104" y="640944"/>
                  </a:lnTo>
                  <a:lnTo>
                    <a:pt x="569713" y="616237"/>
                  </a:lnTo>
                  <a:lnTo>
                    <a:pt x="603674" y="587163"/>
                  </a:lnTo>
                  <a:lnTo>
                    <a:pt x="633566" y="554131"/>
                  </a:lnTo>
                  <a:lnTo>
                    <a:pt x="658967" y="517551"/>
                  </a:lnTo>
                  <a:lnTo>
                    <a:pt x="679458" y="477833"/>
                  </a:lnTo>
                  <a:lnTo>
                    <a:pt x="694616" y="435387"/>
                  </a:lnTo>
                  <a:lnTo>
                    <a:pt x="704019" y="390623"/>
                  </a:lnTo>
                  <a:lnTo>
                    <a:pt x="707247" y="343951"/>
                  </a:lnTo>
                  <a:lnTo>
                    <a:pt x="704019" y="297279"/>
                  </a:lnTo>
                  <a:lnTo>
                    <a:pt x="694616" y="252515"/>
                  </a:lnTo>
                  <a:lnTo>
                    <a:pt x="679458" y="210070"/>
                  </a:lnTo>
                  <a:lnTo>
                    <a:pt x="658967" y="170352"/>
                  </a:lnTo>
                  <a:lnTo>
                    <a:pt x="633566" y="133773"/>
                  </a:lnTo>
                  <a:lnTo>
                    <a:pt x="603674" y="100741"/>
                  </a:lnTo>
                  <a:lnTo>
                    <a:pt x="569713" y="71666"/>
                  </a:lnTo>
                  <a:lnTo>
                    <a:pt x="532104" y="46959"/>
                  </a:lnTo>
                  <a:lnTo>
                    <a:pt x="491270" y="27029"/>
                  </a:lnTo>
                  <a:lnTo>
                    <a:pt x="447631" y="12286"/>
                  </a:lnTo>
                  <a:lnTo>
                    <a:pt x="401608" y="3139"/>
                  </a:lnTo>
                  <a:lnTo>
                    <a:pt x="353623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2338" y="2208787"/>
              <a:ext cx="707390" cy="688340"/>
            </a:xfrm>
            <a:custGeom>
              <a:avLst/>
              <a:gdLst/>
              <a:ahLst/>
              <a:cxnLst/>
              <a:rect l="l" t="t" r="r" b="b"/>
              <a:pathLst>
                <a:path w="707389" h="688339">
                  <a:moveTo>
                    <a:pt x="0" y="343952"/>
                  </a:moveTo>
                  <a:lnTo>
                    <a:pt x="3228" y="297279"/>
                  </a:lnTo>
                  <a:lnTo>
                    <a:pt x="12631" y="252515"/>
                  </a:lnTo>
                  <a:lnTo>
                    <a:pt x="27789" y="210070"/>
                  </a:lnTo>
                  <a:lnTo>
                    <a:pt x="48280" y="170352"/>
                  </a:lnTo>
                  <a:lnTo>
                    <a:pt x="73681" y="133773"/>
                  </a:lnTo>
                  <a:lnTo>
                    <a:pt x="103574" y="100741"/>
                  </a:lnTo>
                  <a:lnTo>
                    <a:pt x="137534" y="71666"/>
                  </a:lnTo>
                  <a:lnTo>
                    <a:pt x="175143" y="46959"/>
                  </a:lnTo>
                  <a:lnTo>
                    <a:pt x="215977" y="27029"/>
                  </a:lnTo>
                  <a:lnTo>
                    <a:pt x="259616" y="12286"/>
                  </a:lnTo>
                  <a:lnTo>
                    <a:pt x="305639" y="3139"/>
                  </a:lnTo>
                  <a:lnTo>
                    <a:pt x="353624" y="0"/>
                  </a:lnTo>
                  <a:lnTo>
                    <a:pt x="401608" y="3139"/>
                  </a:lnTo>
                  <a:lnTo>
                    <a:pt x="447631" y="12286"/>
                  </a:lnTo>
                  <a:lnTo>
                    <a:pt x="491270" y="27029"/>
                  </a:lnTo>
                  <a:lnTo>
                    <a:pt x="532104" y="46959"/>
                  </a:lnTo>
                  <a:lnTo>
                    <a:pt x="569713" y="71666"/>
                  </a:lnTo>
                  <a:lnTo>
                    <a:pt x="603673" y="100741"/>
                  </a:lnTo>
                  <a:lnTo>
                    <a:pt x="633565" y="133773"/>
                  </a:lnTo>
                  <a:lnTo>
                    <a:pt x="658967" y="170352"/>
                  </a:lnTo>
                  <a:lnTo>
                    <a:pt x="679458" y="210070"/>
                  </a:lnTo>
                  <a:lnTo>
                    <a:pt x="694616" y="252515"/>
                  </a:lnTo>
                  <a:lnTo>
                    <a:pt x="704019" y="297279"/>
                  </a:lnTo>
                  <a:lnTo>
                    <a:pt x="707248" y="343952"/>
                  </a:lnTo>
                  <a:lnTo>
                    <a:pt x="704019" y="390624"/>
                  </a:lnTo>
                  <a:lnTo>
                    <a:pt x="694616" y="435388"/>
                  </a:lnTo>
                  <a:lnTo>
                    <a:pt x="679458" y="477833"/>
                  </a:lnTo>
                  <a:lnTo>
                    <a:pt x="658967" y="517551"/>
                  </a:lnTo>
                  <a:lnTo>
                    <a:pt x="633565" y="554130"/>
                  </a:lnTo>
                  <a:lnTo>
                    <a:pt x="603673" y="587162"/>
                  </a:lnTo>
                  <a:lnTo>
                    <a:pt x="569713" y="616237"/>
                  </a:lnTo>
                  <a:lnTo>
                    <a:pt x="532104" y="640944"/>
                  </a:lnTo>
                  <a:lnTo>
                    <a:pt x="491270" y="660874"/>
                  </a:lnTo>
                  <a:lnTo>
                    <a:pt x="447631" y="675617"/>
                  </a:lnTo>
                  <a:lnTo>
                    <a:pt x="401608" y="684764"/>
                  </a:lnTo>
                  <a:lnTo>
                    <a:pt x="353624" y="687904"/>
                  </a:lnTo>
                  <a:lnTo>
                    <a:pt x="305639" y="684764"/>
                  </a:lnTo>
                  <a:lnTo>
                    <a:pt x="259616" y="675617"/>
                  </a:lnTo>
                  <a:lnTo>
                    <a:pt x="215977" y="660874"/>
                  </a:lnTo>
                  <a:lnTo>
                    <a:pt x="175143" y="640944"/>
                  </a:lnTo>
                  <a:lnTo>
                    <a:pt x="137534" y="616237"/>
                  </a:lnTo>
                  <a:lnTo>
                    <a:pt x="103574" y="587162"/>
                  </a:lnTo>
                  <a:lnTo>
                    <a:pt x="73681" y="554130"/>
                  </a:lnTo>
                  <a:lnTo>
                    <a:pt x="48280" y="517551"/>
                  </a:lnTo>
                  <a:lnTo>
                    <a:pt x="27789" y="477833"/>
                  </a:lnTo>
                  <a:lnTo>
                    <a:pt x="12631" y="435388"/>
                  </a:lnTo>
                  <a:lnTo>
                    <a:pt x="3228" y="390624"/>
                  </a:lnTo>
                  <a:lnTo>
                    <a:pt x="0" y="343952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9151" y="2380763"/>
              <a:ext cx="353695" cy="344170"/>
            </a:xfrm>
            <a:custGeom>
              <a:avLst/>
              <a:gdLst/>
              <a:ahLst/>
              <a:cxnLst/>
              <a:rect l="l" t="t" r="r" b="b"/>
              <a:pathLst>
                <a:path w="353695" h="344169">
                  <a:moveTo>
                    <a:pt x="176811" y="0"/>
                  </a:moveTo>
                  <a:lnTo>
                    <a:pt x="129808" y="6143"/>
                  </a:lnTo>
                  <a:lnTo>
                    <a:pt x="87571" y="23479"/>
                  </a:lnTo>
                  <a:lnTo>
                    <a:pt x="51787" y="50370"/>
                  </a:lnTo>
                  <a:lnTo>
                    <a:pt x="24140" y="85176"/>
                  </a:lnTo>
                  <a:lnTo>
                    <a:pt x="6315" y="126258"/>
                  </a:lnTo>
                  <a:lnTo>
                    <a:pt x="0" y="171977"/>
                  </a:lnTo>
                  <a:lnTo>
                    <a:pt x="6315" y="217694"/>
                  </a:lnTo>
                  <a:lnTo>
                    <a:pt x="24140" y="258776"/>
                  </a:lnTo>
                  <a:lnTo>
                    <a:pt x="51787" y="293582"/>
                  </a:lnTo>
                  <a:lnTo>
                    <a:pt x="87571" y="320473"/>
                  </a:lnTo>
                  <a:lnTo>
                    <a:pt x="129808" y="337809"/>
                  </a:lnTo>
                  <a:lnTo>
                    <a:pt x="176811" y="343952"/>
                  </a:lnTo>
                  <a:lnTo>
                    <a:pt x="223815" y="337809"/>
                  </a:lnTo>
                  <a:lnTo>
                    <a:pt x="266052" y="320473"/>
                  </a:lnTo>
                  <a:lnTo>
                    <a:pt x="301836" y="293582"/>
                  </a:lnTo>
                  <a:lnTo>
                    <a:pt x="329483" y="258776"/>
                  </a:lnTo>
                  <a:lnTo>
                    <a:pt x="347307" y="217694"/>
                  </a:lnTo>
                  <a:lnTo>
                    <a:pt x="353623" y="171977"/>
                  </a:lnTo>
                  <a:lnTo>
                    <a:pt x="347307" y="126258"/>
                  </a:lnTo>
                  <a:lnTo>
                    <a:pt x="329483" y="85176"/>
                  </a:lnTo>
                  <a:lnTo>
                    <a:pt x="301836" y="50370"/>
                  </a:lnTo>
                  <a:lnTo>
                    <a:pt x="266052" y="23479"/>
                  </a:lnTo>
                  <a:lnTo>
                    <a:pt x="223815" y="6143"/>
                  </a:lnTo>
                  <a:lnTo>
                    <a:pt x="176811" y="0"/>
                  </a:lnTo>
                  <a:close/>
                </a:path>
              </a:pathLst>
            </a:custGeom>
            <a:solidFill>
              <a:srgbClr val="FF57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39151" y="2380763"/>
              <a:ext cx="353695" cy="344170"/>
            </a:xfrm>
            <a:custGeom>
              <a:avLst/>
              <a:gdLst/>
              <a:ahLst/>
              <a:cxnLst/>
              <a:rect l="l" t="t" r="r" b="b"/>
              <a:pathLst>
                <a:path w="353695" h="344169">
                  <a:moveTo>
                    <a:pt x="0" y="171976"/>
                  </a:moveTo>
                  <a:lnTo>
                    <a:pt x="6315" y="126257"/>
                  </a:lnTo>
                  <a:lnTo>
                    <a:pt x="24140" y="85176"/>
                  </a:lnTo>
                  <a:lnTo>
                    <a:pt x="51787" y="50370"/>
                  </a:lnTo>
                  <a:lnTo>
                    <a:pt x="87571" y="23479"/>
                  </a:lnTo>
                  <a:lnTo>
                    <a:pt x="129808" y="6143"/>
                  </a:lnTo>
                  <a:lnTo>
                    <a:pt x="176812" y="0"/>
                  </a:lnTo>
                  <a:lnTo>
                    <a:pt x="223815" y="6143"/>
                  </a:lnTo>
                  <a:lnTo>
                    <a:pt x="266052" y="23479"/>
                  </a:lnTo>
                  <a:lnTo>
                    <a:pt x="301836" y="50370"/>
                  </a:lnTo>
                  <a:lnTo>
                    <a:pt x="329483" y="85176"/>
                  </a:lnTo>
                  <a:lnTo>
                    <a:pt x="347308" y="126257"/>
                  </a:lnTo>
                  <a:lnTo>
                    <a:pt x="353624" y="171976"/>
                  </a:lnTo>
                  <a:lnTo>
                    <a:pt x="347308" y="217694"/>
                  </a:lnTo>
                  <a:lnTo>
                    <a:pt x="329483" y="258775"/>
                  </a:lnTo>
                  <a:lnTo>
                    <a:pt x="301836" y="293581"/>
                  </a:lnTo>
                  <a:lnTo>
                    <a:pt x="266052" y="320472"/>
                  </a:lnTo>
                  <a:lnTo>
                    <a:pt x="223815" y="337808"/>
                  </a:lnTo>
                  <a:lnTo>
                    <a:pt x="176812" y="343952"/>
                  </a:lnTo>
                  <a:lnTo>
                    <a:pt x="129808" y="337808"/>
                  </a:lnTo>
                  <a:lnTo>
                    <a:pt x="87571" y="320472"/>
                  </a:lnTo>
                  <a:lnTo>
                    <a:pt x="51787" y="293581"/>
                  </a:lnTo>
                  <a:lnTo>
                    <a:pt x="24140" y="258775"/>
                  </a:lnTo>
                  <a:lnTo>
                    <a:pt x="6315" y="217694"/>
                  </a:lnTo>
                  <a:lnTo>
                    <a:pt x="0" y="171976"/>
                  </a:lnTo>
                  <a:close/>
                </a:path>
              </a:pathLst>
            </a:custGeom>
            <a:ln w="28575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679" y="2520696"/>
              <a:ext cx="2042160" cy="11704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24274" y="2552740"/>
              <a:ext cx="1938655" cy="1063625"/>
            </a:xfrm>
            <a:custGeom>
              <a:avLst/>
              <a:gdLst/>
              <a:ahLst/>
              <a:cxnLst/>
              <a:rect l="l" t="t" r="r" b="b"/>
              <a:pathLst>
                <a:path w="1938655" h="1063625">
                  <a:moveTo>
                    <a:pt x="1938064" y="0"/>
                  </a:moveTo>
                  <a:lnTo>
                    <a:pt x="0" y="1063131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72195" y="3588490"/>
              <a:ext cx="1035685" cy="450215"/>
            </a:xfrm>
            <a:custGeom>
              <a:avLst/>
              <a:gdLst/>
              <a:ahLst/>
              <a:cxnLst/>
              <a:rect l="l" t="t" r="r" b="b"/>
              <a:pathLst>
                <a:path w="1035685" h="450214">
                  <a:moveTo>
                    <a:pt x="960550" y="0"/>
                  </a:moveTo>
                  <a:lnTo>
                    <a:pt x="74965" y="0"/>
                  </a:lnTo>
                  <a:lnTo>
                    <a:pt x="45785" y="5891"/>
                  </a:lnTo>
                  <a:lnTo>
                    <a:pt x="21957" y="21957"/>
                  </a:lnTo>
                  <a:lnTo>
                    <a:pt x="5891" y="45786"/>
                  </a:lnTo>
                  <a:lnTo>
                    <a:pt x="0" y="74966"/>
                  </a:lnTo>
                  <a:lnTo>
                    <a:pt x="0" y="374822"/>
                  </a:lnTo>
                  <a:lnTo>
                    <a:pt x="5891" y="404003"/>
                  </a:lnTo>
                  <a:lnTo>
                    <a:pt x="21957" y="427832"/>
                  </a:lnTo>
                  <a:lnTo>
                    <a:pt x="45785" y="443898"/>
                  </a:lnTo>
                  <a:lnTo>
                    <a:pt x="74965" y="449789"/>
                  </a:lnTo>
                  <a:lnTo>
                    <a:pt x="960550" y="449789"/>
                  </a:lnTo>
                  <a:lnTo>
                    <a:pt x="989731" y="443898"/>
                  </a:lnTo>
                  <a:lnTo>
                    <a:pt x="1013560" y="427832"/>
                  </a:lnTo>
                  <a:lnTo>
                    <a:pt x="1029626" y="404003"/>
                  </a:lnTo>
                  <a:lnTo>
                    <a:pt x="1035517" y="374822"/>
                  </a:lnTo>
                  <a:lnTo>
                    <a:pt x="1035517" y="74966"/>
                  </a:lnTo>
                  <a:lnTo>
                    <a:pt x="1029626" y="45786"/>
                  </a:lnTo>
                  <a:lnTo>
                    <a:pt x="1013560" y="21957"/>
                  </a:lnTo>
                  <a:lnTo>
                    <a:pt x="989731" y="5891"/>
                  </a:lnTo>
                  <a:lnTo>
                    <a:pt x="960550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72195" y="3588490"/>
              <a:ext cx="1035685" cy="450215"/>
            </a:xfrm>
            <a:custGeom>
              <a:avLst/>
              <a:gdLst/>
              <a:ahLst/>
              <a:cxnLst/>
              <a:rect l="l" t="t" r="r" b="b"/>
              <a:pathLst>
                <a:path w="1035685" h="450214">
                  <a:moveTo>
                    <a:pt x="0" y="74966"/>
                  </a:moveTo>
                  <a:lnTo>
                    <a:pt x="5891" y="45786"/>
                  </a:lnTo>
                  <a:lnTo>
                    <a:pt x="21957" y="21957"/>
                  </a:lnTo>
                  <a:lnTo>
                    <a:pt x="45786" y="5891"/>
                  </a:lnTo>
                  <a:lnTo>
                    <a:pt x="74966" y="0"/>
                  </a:lnTo>
                  <a:lnTo>
                    <a:pt x="960550" y="0"/>
                  </a:lnTo>
                  <a:lnTo>
                    <a:pt x="989730" y="5891"/>
                  </a:lnTo>
                  <a:lnTo>
                    <a:pt x="1013559" y="21957"/>
                  </a:lnTo>
                  <a:lnTo>
                    <a:pt x="1029625" y="45786"/>
                  </a:lnTo>
                  <a:lnTo>
                    <a:pt x="1035517" y="74966"/>
                  </a:lnTo>
                  <a:lnTo>
                    <a:pt x="1035517" y="374822"/>
                  </a:lnTo>
                  <a:lnTo>
                    <a:pt x="1029625" y="404002"/>
                  </a:lnTo>
                  <a:lnTo>
                    <a:pt x="1013559" y="427831"/>
                  </a:lnTo>
                  <a:lnTo>
                    <a:pt x="989730" y="443897"/>
                  </a:lnTo>
                  <a:lnTo>
                    <a:pt x="960550" y="449789"/>
                  </a:lnTo>
                  <a:lnTo>
                    <a:pt x="74966" y="449789"/>
                  </a:lnTo>
                  <a:lnTo>
                    <a:pt x="45786" y="443897"/>
                  </a:lnTo>
                  <a:lnTo>
                    <a:pt x="21957" y="427831"/>
                  </a:lnTo>
                  <a:lnTo>
                    <a:pt x="5891" y="404002"/>
                  </a:lnTo>
                  <a:lnTo>
                    <a:pt x="0" y="374822"/>
                  </a:lnTo>
                  <a:lnTo>
                    <a:pt x="0" y="74966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0440" y="2520696"/>
              <a:ext cx="1423415" cy="11429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69586" y="2552739"/>
              <a:ext cx="1320800" cy="1036319"/>
            </a:xfrm>
            <a:custGeom>
              <a:avLst/>
              <a:gdLst/>
              <a:ahLst/>
              <a:cxnLst/>
              <a:rect l="l" t="t" r="r" b="b"/>
              <a:pathLst>
                <a:path w="1320800" h="1036320">
                  <a:moveTo>
                    <a:pt x="0" y="0"/>
                  </a:moveTo>
                  <a:lnTo>
                    <a:pt x="1320368" y="1035749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8840" y="2764536"/>
              <a:ext cx="868680" cy="9235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204411" y="2795952"/>
              <a:ext cx="762000" cy="818515"/>
            </a:xfrm>
            <a:custGeom>
              <a:avLst/>
              <a:gdLst/>
              <a:ahLst/>
              <a:cxnLst/>
              <a:rect l="l" t="t" r="r" b="b"/>
              <a:pathLst>
                <a:path w="762000" h="818514">
                  <a:moveTo>
                    <a:pt x="761501" y="0"/>
                  </a:moveTo>
                  <a:lnTo>
                    <a:pt x="0" y="818021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0775" y="2871216"/>
              <a:ext cx="307848" cy="81686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215965" y="2896692"/>
              <a:ext cx="199390" cy="717550"/>
            </a:xfrm>
            <a:custGeom>
              <a:avLst/>
              <a:gdLst/>
              <a:ahLst/>
              <a:cxnLst/>
              <a:rect l="l" t="t" r="r" b="b"/>
              <a:pathLst>
                <a:path w="199389" h="717550">
                  <a:moveTo>
                    <a:pt x="0" y="0"/>
                  </a:moveTo>
                  <a:lnTo>
                    <a:pt x="198985" y="717280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6155" y="4611559"/>
              <a:ext cx="1035685" cy="450215"/>
            </a:xfrm>
            <a:custGeom>
              <a:avLst/>
              <a:gdLst/>
              <a:ahLst/>
              <a:cxnLst/>
              <a:rect l="l" t="t" r="r" b="b"/>
              <a:pathLst>
                <a:path w="1035685" h="450214">
                  <a:moveTo>
                    <a:pt x="960550" y="0"/>
                  </a:moveTo>
                  <a:lnTo>
                    <a:pt x="74966" y="0"/>
                  </a:lnTo>
                  <a:lnTo>
                    <a:pt x="45786" y="5891"/>
                  </a:lnTo>
                  <a:lnTo>
                    <a:pt x="21957" y="21957"/>
                  </a:lnTo>
                  <a:lnTo>
                    <a:pt x="5891" y="45785"/>
                  </a:lnTo>
                  <a:lnTo>
                    <a:pt x="0" y="74965"/>
                  </a:lnTo>
                  <a:lnTo>
                    <a:pt x="0" y="374822"/>
                  </a:lnTo>
                  <a:lnTo>
                    <a:pt x="5891" y="404002"/>
                  </a:lnTo>
                  <a:lnTo>
                    <a:pt x="21957" y="427831"/>
                  </a:lnTo>
                  <a:lnTo>
                    <a:pt x="45786" y="443897"/>
                  </a:lnTo>
                  <a:lnTo>
                    <a:pt x="74966" y="449788"/>
                  </a:lnTo>
                  <a:lnTo>
                    <a:pt x="960550" y="449788"/>
                  </a:lnTo>
                  <a:lnTo>
                    <a:pt x="989731" y="443897"/>
                  </a:lnTo>
                  <a:lnTo>
                    <a:pt x="1013560" y="427831"/>
                  </a:lnTo>
                  <a:lnTo>
                    <a:pt x="1029626" y="404002"/>
                  </a:lnTo>
                  <a:lnTo>
                    <a:pt x="1035517" y="374822"/>
                  </a:lnTo>
                  <a:lnTo>
                    <a:pt x="1035517" y="74965"/>
                  </a:lnTo>
                  <a:lnTo>
                    <a:pt x="1029626" y="45785"/>
                  </a:lnTo>
                  <a:lnTo>
                    <a:pt x="1013560" y="21957"/>
                  </a:lnTo>
                  <a:lnTo>
                    <a:pt x="989731" y="5891"/>
                  </a:lnTo>
                  <a:lnTo>
                    <a:pt x="960550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6155" y="4611559"/>
              <a:ext cx="1035685" cy="450215"/>
            </a:xfrm>
            <a:custGeom>
              <a:avLst/>
              <a:gdLst/>
              <a:ahLst/>
              <a:cxnLst/>
              <a:rect l="l" t="t" r="r" b="b"/>
              <a:pathLst>
                <a:path w="1035685" h="450214">
                  <a:moveTo>
                    <a:pt x="0" y="74966"/>
                  </a:moveTo>
                  <a:lnTo>
                    <a:pt x="5891" y="45786"/>
                  </a:lnTo>
                  <a:lnTo>
                    <a:pt x="21957" y="21957"/>
                  </a:lnTo>
                  <a:lnTo>
                    <a:pt x="45786" y="5891"/>
                  </a:lnTo>
                  <a:lnTo>
                    <a:pt x="74966" y="0"/>
                  </a:lnTo>
                  <a:lnTo>
                    <a:pt x="960550" y="0"/>
                  </a:lnTo>
                  <a:lnTo>
                    <a:pt x="989730" y="5891"/>
                  </a:lnTo>
                  <a:lnTo>
                    <a:pt x="1013559" y="21957"/>
                  </a:lnTo>
                  <a:lnTo>
                    <a:pt x="1029625" y="45786"/>
                  </a:lnTo>
                  <a:lnTo>
                    <a:pt x="1035517" y="74966"/>
                  </a:lnTo>
                  <a:lnTo>
                    <a:pt x="1035517" y="374822"/>
                  </a:lnTo>
                  <a:lnTo>
                    <a:pt x="1029625" y="404002"/>
                  </a:lnTo>
                  <a:lnTo>
                    <a:pt x="1013559" y="427831"/>
                  </a:lnTo>
                  <a:lnTo>
                    <a:pt x="989730" y="443897"/>
                  </a:lnTo>
                  <a:lnTo>
                    <a:pt x="960550" y="449789"/>
                  </a:lnTo>
                  <a:lnTo>
                    <a:pt x="74966" y="449789"/>
                  </a:lnTo>
                  <a:lnTo>
                    <a:pt x="45786" y="443897"/>
                  </a:lnTo>
                  <a:lnTo>
                    <a:pt x="21957" y="427831"/>
                  </a:lnTo>
                  <a:lnTo>
                    <a:pt x="5891" y="404002"/>
                  </a:lnTo>
                  <a:lnTo>
                    <a:pt x="0" y="374822"/>
                  </a:lnTo>
                  <a:lnTo>
                    <a:pt x="0" y="74966"/>
                  </a:lnTo>
                  <a:close/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0216" y="4032504"/>
              <a:ext cx="972311" cy="6522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543915" y="4063762"/>
              <a:ext cx="871219" cy="548005"/>
            </a:xfrm>
            <a:custGeom>
              <a:avLst/>
              <a:gdLst/>
              <a:ahLst/>
              <a:cxnLst/>
              <a:rect l="l" t="t" r="r" b="b"/>
              <a:pathLst>
                <a:path w="871220" h="548004">
                  <a:moveTo>
                    <a:pt x="871036" y="0"/>
                  </a:moveTo>
                  <a:lnTo>
                    <a:pt x="0" y="547797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78293" y="4632341"/>
              <a:ext cx="1035685" cy="450215"/>
            </a:xfrm>
            <a:custGeom>
              <a:avLst/>
              <a:gdLst/>
              <a:ahLst/>
              <a:cxnLst/>
              <a:rect l="l" t="t" r="r" b="b"/>
              <a:pathLst>
                <a:path w="1035685" h="450214">
                  <a:moveTo>
                    <a:pt x="960550" y="0"/>
                  </a:moveTo>
                  <a:lnTo>
                    <a:pt x="74966" y="0"/>
                  </a:lnTo>
                  <a:lnTo>
                    <a:pt x="45786" y="5891"/>
                  </a:lnTo>
                  <a:lnTo>
                    <a:pt x="21957" y="21957"/>
                  </a:lnTo>
                  <a:lnTo>
                    <a:pt x="5891" y="45786"/>
                  </a:lnTo>
                  <a:lnTo>
                    <a:pt x="0" y="74966"/>
                  </a:lnTo>
                  <a:lnTo>
                    <a:pt x="0" y="374822"/>
                  </a:lnTo>
                  <a:lnTo>
                    <a:pt x="5891" y="404003"/>
                  </a:lnTo>
                  <a:lnTo>
                    <a:pt x="21957" y="427832"/>
                  </a:lnTo>
                  <a:lnTo>
                    <a:pt x="45786" y="443898"/>
                  </a:lnTo>
                  <a:lnTo>
                    <a:pt x="74966" y="449789"/>
                  </a:lnTo>
                  <a:lnTo>
                    <a:pt x="960550" y="449789"/>
                  </a:lnTo>
                  <a:lnTo>
                    <a:pt x="989731" y="443898"/>
                  </a:lnTo>
                  <a:lnTo>
                    <a:pt x="1013560" y="427832"/>
                  </a:lnTo>
                  <a:lnTo>
                    <a:pt x="1029626" y="404003"/>
                  </a:lnTo>
                  <a:lnTo>
                    <a:pt x="1035517" y="374822"/>
                  </a:lnTo>
                  <a:lnTo>
                    <a:pt x="1035517" y="74966"/>
                  </a:lnTo>
                  <a:lnTo>
                    <a:pt x="1029626" y="45786"/>
                  </a:lnTo>
                  <a:lnTo>
                    <a:pt x="1013560" y="21957"/>
                  </a:lnTo>
                  <a:lnTo>
                    <a:pt x="989731" y="5891"/>
                  </a:lnTo>
                  <a:lnTo>
                    <a:pt x="960550" y="0"/>
                  </a:lnTo>
                  <a:close/>
                </a:path>
              </a:pathLst>
            </a:custGeom>
            <a:solidFill>
              <a:srgbClr val="002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78293" y="4632341"/>
              <a:ext cx="1035685" cy="450215"/>
            </a:xfrm>
            <a:custGeom>
              <a:avLst/>
              <a:gdLst/>
              <a:ahLst/>
              <a:cxnLst/>
              <a:rect l="l" t="t" r="r" b="b"/>
              <a:pathLst>
                <a:path w="1035685" h="450214">
                  <a:moveTo>
                    <a:pt x="0" y="74966"/>
                  </a:moveTo>
                  <a:lnTo>
                    <a:pt x="5891" y="45786"/>
                  </a:lnTo>
                  <a:lnTo>
                    <a:pt x="21957" y="21957"/>
                  </a:lnTo>
                  <a:lnTo>
                    <a:pt x="45786" y="5891"/>
                  </a:lnTo>
                  <a:lnTo>
                    <a:pt x="74966" y="0"/>
                  </a:lnTo>
                  <a:lnTo>
                    <a:pt x="960550" y="0"/>
                  </a:lnTo>
                  <a:lnTo>
                    <a:pt x="989730" y="5891"/>
                  </a:lnTo>
                  <a:lnTo>
                    <a:pt x="1013559" y="21957"/>
                  </a:lnTo>
                  <a:lnTo>
                    <a:pt x="1029625" y="45786"/>
                  </a:lnTo>
                  <a:lnTo>
                    <a:pt x="1035517" y="74966"/>
                  </a:lnTo>
                  <a:lnTo>
                    <a:pt x="1035517" y="374822"/>
                  </a:lnTo>
                  <a:lnTo>
                    <a:pt x="1029625" y="404002"/>
                  </a:lnTo>
                  <a:lnTo>
                    <a:pt x="1013559" y="427831"/>
                  </a:lnTo>
                  <a:lnTo>
                    <a:pt x="989730" y="443897"/>
                  </a:lnTo>
                  <a:lnTo>
                    <a:pt x="960550" y="449789"/>
                  </a:lnTo>
                  <a:lnTo>
                    <a:pt x="74966" y="449789"/>
                  </a:lnTo>
                  <a:lnTo>
                    <a:pt x="45786" y="443897"/>
                  </a:lnTo>
                  <a:lnTo>
                    <a:pt x="21957" y="427831"/>
                  </a:lnTo>
                  <a:lnTo>
                    <a:pt x="5891" y="404002"/>
                  </a:lnTo>
                  <a:lnTo>
                    <a:pt x="0" y="374822"/>
                  </a:lnTo>
                  <a:lnTo>
                    <a:pt x="0" y="74966"/>
                  </a:lnTo>
                  <a:close/>
                </a:path>
              </a:pathLst>
            </a:custGeom>
            <a:ln w="127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4991" y="4032504"/>
              <a:ext cx="786384" cy="67360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414949" y="4063762"/>
              <a:ext cx="681355" cy="568960"/>
            </a:xfrm>
            <a:custGeom>
              <a:avLst/>
              <a:gdLst/>
              <a:ahLst/>
              <a:cxnLst/>
              <a:rect l="l" t="t" r="r" b="b"/>
              <a:pathLst>
                <a:path w="681354" h="568960">
                  <a:moveTo>
                    <a:pt x="0" y="0"/>
                  </a:moveTo>
                  <a:lnTo>
                    <a:pt x="681103" y="568580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56311" y="3699764"/>
            <a:ext cx="172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33415" y="3672332"/>
            <a:ext cx="164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5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32738" y="3644900"/>
            <a:ext cx="52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FFFFFF"/>
                </a:solidFill>
                <a:latin typeface="Century Gothic"/>
                <a:cs typeface="Century Gothic"/>
              </a:rPr>
              <a:t>D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[</a:t>
            </a:r>
            <a:r>
              <a:rPr sz="1800" spc="4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]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64791" y="470865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20228" y="4717795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FFFFFF"/>
                </a:solidFill>
                <a:latin typeface="Century Gothic"/>
                <a:cs typeface="Century Gothic"/>
              </a:rPr>
              <a:t>Y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87799" y="3665867"/>
            <a:ext cx="460375" cy="369570"/>
          </a:xfrm>
          <a:prstGeom prst="rect">
            <a:avLst/>
          </a:prstGeom>
          <a:solidFill>
            <a:srgbClr val="FFC1C1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800" spc="55" dirty="0">
                <a:solidFill>
                  <a:srgbClr val="FFFFFF"/>
                </a:solidFill>
                <a:latin typeface="Century Gothic"/>
                <a:cs typeface="Century Gothic"/>
              </a:rPr>
              <a:t>B1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05661" y="3663792"/>
            <a:ext cx="460375" cy="369570"/>
          </a:xfrm>
          <a:prstGeom prst="rect">
            <a:avLst/>
          </a:prstGeom>
          <a:solidFill>
            <a:srgbClr val="C2E5A8"/>
          </a:solidFill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sz="1800" spc="55" dirty="0">
                <a:solidFill>
                  <a:srgbClr val="FFFFFF"/>
                </a:solidFill>
                <a:latin typeface="Century Gothic"/>
                <a:cs typeface="Century Gothic"/>
              </a:rPr>
              <a:t>B2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46330" y="448563"/>
            <a:ext cx="75431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0" dirty="0">
                <a:solidFill>
                  <a:srgbClr val="002D43"/>
                </a:solidFill>
                <a:latin typeface="Tahoma"/>
                <a:cs typeface="Tahoma"/>
              </a:rPr>
              <a:t>Job </a:t>
            </a:r>
            <a:r>
              <a:rPr sz="3400" b="1" spc="-110" dirty="0">
                <a:solidFill>
                  <a:srgbClr val="002D43"/>
                </a:solidFill>
                <a:latin typeface="Tahoma"/>
                <a:cs typeface="Tahoma"/>
              </a:rPr>
              <a:t>Authoring: </a:t>
            </a:r>
            <a:r>
              <a:rPr sz="3400" b="1" spc="-95" dirty="0">
                <a:solidFill>
                  <a:srgbClr val="002D43"/>
                </a:solidFill>
                <a:latin typeface="Tahoma"/>
                <a:cs typeface="Tahoma"/>
              </a:rPr>
              <a:t>Glue </a:t>
            </a:r>
            <a:r>
              <a:rPr sz="3400" b="1" spc="-135" dirty="0">
                <a:solidFill>
                  <a:srgbClr val="002D43"/>
                </a:solidFill>
                <a:latin typeface="Tahoma"/>
                <a:cs typeface="Tahoma"/>
              </a:rPr>
              <a:t>Dynamic</a:t>
            </a:r>
            <a:r>
              <a:rPr sz="3400" b="1" spc="-19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165" dirty="0">
                <a:solidFill>
                  <a:srgbClr val="002D43"/>
                </a:solidFill>
                <a:latin typeface="Tahoma"/>
                <a:cs typeface="Tahoma"/>
              </a:rPr>
              <a:t>Frames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60041" y="1196340"/>
            <a:ext cx="5586095" cy="12446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Like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Spark’s Data Frames,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but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better</a:t>
            </a:r>
            <a:r>
              <a:rPr sz="2000" spc="-7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for: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Cleaning and (re)-structuring</a:t>
            </a:r>
            <a:r>
              <a:rPr sz="2000" spc="-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semi-structured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data sets, e.g. JSON, </a:t>
            </a:r>
            <a:r>
              <a:rPr sz="2000" spc="-10" dirty="0">
                <a:solidFill>
                  <a:srgbClr val="1D516C"/>
                </a:solidFill>
                <a:latin typeface="Arial"/>
                <a:cs typeface="Arial"/>
              </a:rPr>
              <a:t>Avro,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Apache logs</a:t>
            </a:r>
            <a:r>
              <a:rPr sz="2000" spc="-29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1D516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60041" y="2872740"/>
            <a:ext cx="5988685" cy="12446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No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upfront schema</a:t>
            </a:r>
            <a:r>
              <a:rPr sz="2000" spc="-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needed: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Infers schema </a:t>
            </a:r>
            <a:r>
              <a:rPr sz="2000" spc="-20" dirty="0">
                <a:solidFill>
                  <a:srgbClr val="1D516C"/>
                </a:solidFill>
                <a:latin typeface="Arial"/>
                <a:cs typeface="Arial"/>
              </a:rPr>
              <a:t>on-the-fly,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enabling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transformations 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in a </a:t>
            </a: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single</a:t>
            </a:r>
            <a:r>
              <a:rPr sz="2000" b="1" spc="-3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D516C"/>
                </a:solidFill>
                <a:latin typeface="Arial"/>
                <a:cs typeface="Arial"/>
              </a:rPr>
              <a:t>pass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60041" y="4701540"/>
            <a:ext cx="3580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Easy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handle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the</a:t>
            </a:r>
            <a:r>
              <a:rPr sz="2000" spc="-8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unexpected: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60041" y="5158740"/>
            <a:ext cx="596138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1D516C"/>
                </a:solidFill>
                <a:latin typeface="Arial"/>
                <a:cs typeface="Arial"/>
              </a:rPr>
              <a:t>Tracks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new fields, and inconsistent changing</a:t>
            </a:r>
            <a:r>
              <a:rPr sz="2000" spc="-1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data  types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with </a:t>
            </a: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choices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, e.g. integer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or</a:t>
            </a:r>
            <a:r>
              <a:rPr sz="2000" spc="-5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string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Automatically mark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separate error</a:t>
            </a:r>
            <a:r>
              <a:rPr sz="2000" spc="-2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records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76783" y="1049285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1"/>
                </a:lnTo>
                <a:lnTo>
                  <a:pt x="11715299" y="124921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3869" y="2461042"/>
            <a:ext cx="574675" cy="446405"/>
          </a:xfrm>
          <a:custGeom>
            <a:avLst/>
            <a:gdLst/>
            <a:ahLst/>
            <a:cxnLst/>
            <a:rect l="l" t="t" r="r" b="b"/>
            <a:pathLst>
              <a:path w="574675" h="446405">
                <a:moveTo>
                  <a:pt x="499856" y="0"/>
                </a:moveTo>
                <a:lnTo>
                  <a:pt x="74302" y="0"/>
                </a:lnTo>
                <a:lnTo>
                  <a:pt x="45380" y="5839"/>
                </a:lnTo>
                <a:lnTo>
                  <a:pt x="21762" y="21762"/>
                </a:lnTo>
                <a:lnTo>
                  <a:pt x="5839" y="45380"/>
                </a:lnTo>
                <a:lnTo>
                  <a:pt x="0" y="74302"/>
                </a:lnTo>
                <a:lnTo>
                  <a:pt x="0" y="371502"/>
                </a:lnTo>
                <a:lnTo>
                  <a:pt x="5839" y="400424"/>
                </a:lnTo>
                <a:lnTo>
                  <a:pt x="21762" y="424042"/>
                </a:lnTo>
                <a:lnTo>
                  <a:pt x="45380" y="439966"/>
                </a:lnTo>
                <a:lnTo>
                  <a:pt x="74302" y="445805"/>
                </a:lnTo>
                <a:lnTo>
                  <a:pt x="499856" y="445805"/>
                </a:lnTo>
                <a:lnTo>
                  <a:pt x="528778" y="439966"/>
                </a:lnTo>
                <a:lnTo>
                  <a:pt x="552396" y="424042"/>
                </a:lnTo>
                <a:lnTo>
                  <a:pt x="568320" y="400424"/>
                </a:lnTo>
                <a:lnTo>
                  <a:pt x="574159" y="371502"/>
                </a:lnTo>
                <a:lnTo>
                  <a:pt x="574159" y="74302"/>
                </a:lnTo>
                <a:lnTo>
                  <a:pt x="568320" y="45380"/>
                </a:lnTo>
                <a:lnTo>
                  <a:pt x="552396" y="21762"/>
                </a:lnTo>
                <a:lnTo>
                  <a:pt x="528778" y="5839"/>
                </a:lnTo>
                <a:lnTo>
                  <a:pt x="499856" y="0"/>
                </a:lnTo>
                <a:close/>
              </a:path>
            </a:pathLst>
          </a:custGeom>
          <a:solidFill>
            <a:srgbClr val="002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62952" y="2461042"/>
            <a:ext cx="574675" cy="446405"/>
          </a:xfrm>
          <a:custGeom>
            <a:avLst/>
            <a:gdLst/>
            <a:ahLst/>
            <a:cxnLst/>
            <a:rect l="l" t="t" r="r" b="b"/>
            <a:pathLst>
              <a:path w="574675" h="446405">
                <a:moveTo>
                  <a:pt x="499856" y="0"/>
                </a:moveTo>
                <a:lnTo>
                  <a:pt x="74302" y="0"/>
                </a:lnTo>
                <a:lnTo>
                  <a:pt x="45380" y="5839"/>
                </a:lnTo>
                <a:lnTo>
                  <a:pt x="21762" y="21762"/>
                </a:lnTo>
                <a:lnTo>
                  <a:pt x="5839" y="45380"/>
                </a:lnTo>
                <a:lnTo>
                  <a:pt x="0" y="74302"/>
                </a:lnTo>
                <a:lnTo>
                  <a:pt x="0" y="371502"/>
                </a:lnTo>
                <a:lnTo>
                  <a:pt x="5839" y="400424"/>
                </a:lnTo>
                <a:lnTo>
                  <a:pt x="21762" y="424042"/>
                </a:lnTo>
                <a:lnTo>
                  <a:pt x="45380" y="439966"/>
                </a:lnTo>
                <a:lnTo>
                  <a:pt x="74302" y="445805"/>
                </a:lnTo>
                <a:lnTo>
                  <a:pt x="499856" y="445805"/>
                </a:lnTo>
                <a:lnTo>
                  <a:pt x="528778" y="439966"/>
                </a:lnTo>
                <a:lnTo>
                  <a:pt x="552396" y="424042"/>
                </a:lnTo>
                <a:lnTo>
                  <a:pt x="568320" y="400424"/>
                </a:lnTo>
                <a:lnTo>
                  <a:pt x="574159" y="371502"/>
                </a:lnTo>
                <a:lnTo>
                  <a:pt x="574159" y="74302"/>
                </a:lnTo>
                <a:lnTo>
                  <a:pt x="568320" y="45380"/>
                </a:lnTo>
                <a:lnTo>
                  <a:pt x="552396" y="21762"/>
                </a:lnTo>
                <a:lnTo>
                  <a:pt x="528778" y="5839"/>
                </a:lnTo>
                <a:lnTo>
                  <a:pt x="499856" y="0"/>
                </a:lnTo>
                <a:close/>
              </a:path>
            </a:pathLst>
          </a:custGeom>
          <a:solidFill>
            <a:srgbClr val="002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30212" y="2439131"/>
            <a:ext cx="1028700" cy="490220"/>
          </a:xfrm>
          <a:custGeom>
            <a:avLst/>
            <a:gdLst/>
            <a:ahLst/>
            <a:cxnLst/>
            <a:rect l="l" t="t" r="r" b="b"/>
            <a:pathLst>
              <a:path w="1028700" h="490219">
                <a:moveTo>
                  <a:pt x="946937" y="0"/>
                </a:moveTo>
                <a:lnTo>
                  <a:pt x="81606" y="0"/>
                </a:lnTo>
                <a:lnTo>
                  <a:pt x="49841" y="6413"/>
                </a:lnTo>
                <a:lnTo>
                  <a:pt x="23902" y="23902"/>
                </a:lnTo>
                <a:lnTo>
                  <a:pt x="6413" y="49841"/>
                </a:lnTo>
                <a:lnTo>
                  <a:pt x="0" y="81606"/>
                </a:lnTo>
                <a:lnTo>
                  <a:pt x="0" y="408020"/>
                </a:lnTo>
                <a:lnTo>
                  <a:pt x="6413" y="439785"/>
                </a:lnTo>
                <a:lnTo>
                  <a:pt x="23902" y="465725"/>
                </a:lnTo>
                <a:lnTo>
                  <a:pt x="49841" y="483214"/>
                </a:lnTo>
                <a:lnTo>
                  <a:pt x="81606" y="489626"/>
                </a:lnTo>
                <a:lnTo>
                  <a:pt x="946937" y="489626"/>
                </a:lnTo>
                <a:lnTo>
                  <a:pt x="978702" y="483214"/>
                </a:lnTo>
                <a:lnTo>
                  <a:pt x="1004641" y="465725"/>
                </a:lnTo>
                <a:lnTo>
                  <a:pt x="1022130" y="439785"/>
                </a:lnTo>
                <a:lnTo>
                  <a:pt x="1028543" y="408020"/>
                </a:lnTo>
                <a:lnTo>
                  <a:pt x="1028543" y="81606"/>
                </a:lnTo>
                <a:lnTo>
                  <a:pt x="1022130" y="49841"/>
                </a:lnTo>
                <a:lnTo>
                  <a:pt x="1004641" y="23902"/>
                </a:lnTo>
                <a:lnTo>
                  <a:pt x="978702" y="6413"/>
                </a:lnTo>
                <a:lnTo>
                  <a:pt x="946937" y="0"/>
                </a:lnTo>
                <a:close/>
              </a:path>
            </a:pathLst>
          </a:custGeom>
          <a:solidFill>
            <a:srgbClr val="002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41926" y="2499277"/>
            <a:ext cx="325755" cy="369570"/>
          </a:xfrm>
          <a:prstGeom prst="rect">
            <a:avLst/>
          </a:prstGeom>
          <a:solidFill>
            <a:srgbClr val="FFC1C1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sz="1800" spc="65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5094" y="2499277"/>
            <a:ext cx="325755" cy="369570"/>
          </a:xfrm>
          <a:prstGeom prst="rect">
            <a:avLst/>
          </a:prstGeom>
          <a:solidFill>
            <a:srgbClr val="C2E5A8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sz="1800" spc="65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23590" y="2454822"/>
            <a:ext cx="914400" cy="458470"/>
          </a:xfrm>
          <a:custGeom>
            <a:avLst/>
            <a:gdLst/>
            <a:ahLst/>
            <a:cxnLst/>
            <a:rect l="l" t="t" r="r" b="b"/>
            <a:pathLst>
              <a:path w="914400" h="458469">
                <a:moveTo>
                  <a:pt x="837907" y="0"/>
                </a:moveTo>
                <a:lnTo>
                  <a:pt x="76375" y="0"/>
                </a:lnTo>
                <a:lnTo>
                  <a:pt x="46646" y="6002"/>
                </a:lnTo>
                <a:lnTo>
                  <a:pt x="22369" y="22370"/>
                </a:lnTo>
                <a:lnTo>
                  <a:pt x="6002" y="46647"/>
                </a:lnTo>
                <a:lnTo>
                  <a:pt x="0" y="76376"/>
                </a:lnTo>
                <a:lnTo>
                  <a:pt x="0" y="381868"/>
                </a:lnTo>
                <a:lnTo>
                  <a:pt x="6002" y="411597"/>
                </a:lnTo>
                <a:lnTo>
                  <a:pt x="22369" y="435874"/>
                </a:lnTo>
                <a:lnTo>
                  <a:pt x="46646" y="452242"/>
                </a:lnTo>
                <a:lnTo>
                  <a:pt x="76375" y="458243"/>
                </a:lnTo>
                <a:lnTo>
                  <a:pt x="837907" y="458243"/>
                </a:lnTo>
                <a:lnTo>
                  <a:pt x="867636" y="452242"/>
                </a:lnTo>
                <a:lnTo>
                  <a:pt x="891913" y="435874"/>
                </a:lnTo>
                <a:lnTo>
                  <a:pt x="908281" y="411597"/>
                </a:lnTo>
                <a:lnTo>
                  <a:pt x="914283" y="381868"/>
                </a:lnTo>
                <a:lnTo>
                  <a:pt x="914283" y="76376"/>
                </a:lnTo>
                <a:lnTo>
                  <a:pt x="908281" y="46647"/>
                </a:lnTo>
                <a:lnTo>
                  <a:pt x="891913" y="22370"/>
                </a:lnTo>
                <a:lnTo>
                  <a:pt x="867636" y="6002"/>
                </a:lnTo>
                <a:lnTo>
                  <a:pt x="837907" y="0"/>
                </a:lnTo>
                <a:close/>
              </a:path>
            </a:pathLst>
          </a:custGeom>
          <a:solidFill>
            <a:srgbClr val="002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5223" y="2499277"/>
            <a:ext cx="325755" cy="369570"/>
          </a:xfrm>
          <a:prstGeom prst="rect">
            <a:avLst/>
          </a:prstGeom>
          <a:solidFill>
            <a:srgbClr val="FFC1C1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sz="1800" spc="65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28564" y="2448979"/>
            <a:ext cx="1036955" cy="470534"/>
          </a:xfrm>
          <a:custGeom>
            <a:avLst/>
            <a:gdLst/>
            <a:ahLst/>
            <a:cxnLst/>
            <a:rect l="l" t="t" r="r" b="b"/>
            <a:pathLst>
              <a:path w="1036954" h="470535">
                <a:moveTo>
                  <a:pt x="958136" y="0"/>
                </a:moveTo>
                <a:lnTo>
                  <a:pt x="78323" y="0"/>
                </a:lnTo>
                <a:lnTo>
                  <a:pt x="47836" y="6155"/>
                </a:lnTo>
                <a:lnTo>
                  <a:pt x="22940" y="22940"/>
                </a:lnTo>
                <a:lnTo>
                  <a:pt x="6154" y="47836"/>
                </a:lnTo>
                <a:lnTo>
                  <a:pt x="0" y="78323"/>
                </a:lnTo>
                <a:lnTo>
                  <a:pt x="0" y="391608"/>
                </a:lnTo>
                <a:lnTo>
                  <a:pt x="6154" y="422095"/>
                </a:lnTo>
                <a:lnTo>
                  <a:pt x="22940" y="446991"/>
                </a:lnTo>
                <a:lnTo>
                  <a:pt x="47836" y="463776"/>
                </a:lnTo>
                <a:lnTo>
                  <a:pt x="78323" y="469931"/>
                </a:lnTo>
                <a:lnTo>
                  <a:pt x="958136" y="469931"/>
                </a:lnTo>
                <a:lnTo>
                  <a:pt x="988623" y="463776"/>
                </a:lnTo>
                <a:lnTo>
                  <a:pt x="1013520" y="446991"/>
                </a:lnTo>
                <a:lnTo>
                  <a:pt x="1030305" y="422095"/>
                </a:lnTo>
                <a:lnTo>
                  <a:pt x="1036460" y="391608"/>
                </a:lnTo>
                <a:lnTo>
                  <a:pt x="1036460" y="78323"/>
                </a:lnTo>
                <a:lnTo>
                  <a:pt x="1030305" y="47836"/>
                </a:lnTo>
                <a:lnTo>
                  <a:pt x="1013520" y="22940"/>
                </a:lnTo>
                <a:lnTo>
                  <a:pt x="988623" y="6155"/>
                </a:lnTo>
                <a:lnTo>
                  <a:pt x="958136" y="0"/>
                </a:lnTo>
                <a:close/>
              </a:path>
            </a:pathLst>
          </a:custGeom>
          <a:solidFill>
            <a:srgbClr val="002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83791" y="2499277"/>
            <a:ext cx="325755" cy="369570"/>
          </a:xfrm>
          <a:prstGeom prst="rect">
            <a:avLst/>
          </a:prstGeom>
          <a:solidFill>
            <a:srgbClr val="FFC1C1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sz="1800" spc="65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17332" y="2499277"/>
            <a:ext cx="325755" cy="369570"/>
          </a:xfrm>
          <a:prstGeom prst="rect">
            <a:avLst/>
          </a:prstGeom>
          <a:solidFill>
            <a:srgbClr val="FFC1C1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sz="1800" spc="65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91919" y="2499277"/>
            <a:ext cx="325755" cy="369570"/>
          </a:xfrm>
          <a:prstGeom prst="rect">
            <a:avLst/>
          </a:prstGeom>
          <a:solidFill>
            <a:srgbClr val="FFC1C1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sz="1800" spc="65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55015" y="2499277"/>
            <a:ext cx="325755" cy="369570"/>
          </a:xfrm>
          <a:prstGeom prst="rect">
            <a:avLst/>
          </a:prstGeom>
          <a:solidFill>
            <a:srgbClr val="C2E5A8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sz="1800" spc="65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38551" y="4024638"/>
            <a:ext cx="2981960" cy="1866264"/>
            <a:chOff x="2938551" y="4024638"/>
            <a:chExt cx="2981960" cy="1866264"/>
          </a:xfrm>
        </p:grpSpPr>
        <p:sp>
          <p:nvSpPr>
            <p:cNvPr id="15" name="object 15"/>
            <p:cNvSpPr/>
            <p:nvPr/>
          </p:nvSpPr>
          <p:spPr>
            <a:xfrm>
              <a:off x="4170160" y="4038926"/>
              <a:ext cx="500380" cy="475615"/>
            </a:xfrm>
            <a:custGeom>
              <a:avLst/>
              <a:gdLst/>
              <a:ahLst/>
              <a:cxnLst/>
              <a:rect l="l" t="t" r="r" b="b"/>
              <a:pathLst>
                <a:path w="500379" h="475614">
                  <a:moveTo>
                    <a:pt x="250140" y="0"/>
                  </a:moveTo>
                  <a:lnTo>
                    <a:pt x="199728" y="4830"/>
                  </a:lnTo>
                  <a:lnTo>
                    <a:pt x="152774" y="18685"/>
                  </a:lnTo>
                  <a:lnTo>
                    <a:pt x="110284" y="40607"/>
                  </a:lnTo>
                  <a:lnTo>
                    <a:pt x="73264" y="69640"/>
                  </a:lnTo>
                  <a:lnTo>
                    <a:pt x="42719" y="104829"/>
                  </a:lnTo>
                  <a:lnTo>
                    <a:pt x="19657" y="145217"/>
                  </a:lnTo>
                  <a:lnTo>
                    <a:pt x="5081" y="189848"/>
                  </a:lnTo>
                  <a:lnTo>
                    <a:pt x="0" y="237766"/>
                  </a:lnTo>
                  <a:lnTo>
                    <a:pt x="5081" y="285685"/>
                  </a:lnTo>
                  <a:lnTo>
                    <a:pt x="19657" y="330316"/>
                  </a:lnTo>
                  <a:lnTo>
                    <a:pt x="42719" y="370704"/>
                  </a:lnTo>
                  <a:lnTo>
                    <a:pt x="73264" y="405893"/>
                  </a:lnTo>
                  <a:lnTo>
                    <a:pt x="110284" y="434926"/>
                  </a:lnTo>
                  <a:lnTo>
                    <a:pt x="152774" y="456848"/>
                  </a:lnTo>
                  <a:lnTo>
                    <a:pt x="199728" y="470703"/>
                  </a:lnTo>
                  <a:lnTo>
                    <a:pt x="250140" y="475533"/>
                  </a:lnTo>
                  <a:lnTo>
                    <a:pt x="300552" y="470703"/>
                  </a:lnTo>
                  <a:lnTo>
                    <a:pt x="347505" y="456848"/>
                  </a:lnTo>
                  <a:lnTo>
                    <a:pt x="389995" y="434926"/>
                  </a:lnTo>
                  <a:lnTo>
                    <a:pt x="427015" y="405893"/>
                  </a:lnTo>
                  <a:lnTo>
                    <a:pt x="457559" y="370704"/>
                  </a:lnTo>
                  <a:lnTo>
                    <a:pt x="480622" y="330316"/>
                  </a:lnTo>
                  <a:lnTo>
                    <a:pt x="495197" y="285685"/>
                  </a:lnTo>
                  <a:lnTo>
                    <a:pt x="500279" y="237766"/>
                  </a:lnTo>
                  <a:lnTo>
                    <a:pt x="495197" y="189848"/>
                  </a:lnTo>
                  <a:lnTo>
                    <a:pt x="480622" y="145217"/>
                  </a:lnTo>
                  <a:lnTo>
                    <a:pt x="457559" y="104829"/>
                  </a:lnTo>
                  <a:lnTo>
                    <a:pt x="427015" y="69640"/>
                  </a:lnTo>
                  <a:lnTo>
                    <a:pt x="389995" y="40607"/>
                  </a:lnTo>
                  <a:lnTo>
                    <a:pt x="347505" y="18685"/>
                  </a:lnTo>
                  <a:lnTo>
                    <a:pt x="300552" y="4830"/>
                  </a:lnTo>
                  <a:lnTo>
                    <a:pt x="250140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70160" y="4038926"/>
              <a:ext cx="500380" cy="475615"/>
            </a:xfrm>
            <a:custGeom>
              <a:avLst/>
              <a:gdLst/>
              <a:ahLst/>
              <a:cxnLst/>
              <a:rect l="l" t="t" r="r" b="b"/>
              <a:pathLst>
                <a:path w="500379" h="475614">
                  <a:moveTo>
                    <a:pt x="0" y="237766"/>
                  </a:moveTo>
                  <a:lnTo>
                    <a:pt x="5081" y="189848"/>
                  </a:lnTo>
                  <a:lnTo>
                    <a:pt x="19657" y="145217"/>
                  </a:lnTo>
                  <a:lnTo>
                    <a:pt x="42719" y="104828"/>
                  </a:lnTo>
                  <a:lnTo>
                    <a:pt x="73264" y="69640"/>
                  </a:lnTo>
                  <a:lnTo>
                    <a:pt x="110284" y="40606"/>
                  </a:lnTo>
                  <a:lnTo>
                    <a:pt x="152773" y="18684"/>
                  </a:lnTo>
                  <a:lnTo>
                    <a:pt x="199727" y="4830"/>
                  </a:lnTo>
                  <a:lnTo>
                    <a:pt x="250139" y="0"/>
                  </a:lnTo>
                  <a:lnTo>
                    <a:pt x="300551" y="4830"/>
                  </a:lnTo>
                  <a:lnTo>
                    <a:pt x="347505" y="18684"/>
                  </a:lnTo>
                  <a:lnTo>
                    <a:pt x="389994" y="40606"/>
                  </a:lnTo>
                  <a:lnTo>
                    <a:pt x="427014" y="69640"/>
                  </a:lnTo>
                  <a:lnTo>
                    <a:pt x="457559" y="104828"/>
                  </a:lnTo>
                  <a:lnTo>
                    <a:pt x="480621" y="145217"/>
                  </a:lnTo>
                  <a:lnTo>
                    <a:pt x="495197" y="189848"/>
                  </a:lnTo>
                  <a:lnTo>
                    <a:pt x="500279" y="237766"/>
                  </a:lnTo>
                  <a:lnTo>
                    <a:pt x="495197" y="285684"/>
                  </a:lnTo>
                  <a:lnTo>
                    <a:pt x="480621" y="330315"/>
                  </a:lnTo>
                  <a:lnTo>
                    <a:pt x="457559" y="370704"/>
                  </a:lnTo>
                  <a:lnTo>
                    <a:pt x="427014" y="405892"/>
                  </a:lnTo>
                  <a:lnTo>
                    <a:pt x="389994" y="434926"/>
                  </a:lnTo>
                  <a:lnTo>
                    <a:pt x="347505" y="456848"/>
                  </a:lnTo>
                  <a:lnTo>
                    <a:pt x="300551" y="470702"/>
                  </a:lnTo>
                  <a:lnTo>
                    <a:pt x="250139" y="475533"/>
                  </a:lnTo>
                  <a:lnTo>
                    <a:pt x="199727" y="470702"/>
                  </a:lnTo>
                  <a:lnTo>
                    <a:pt x="152773" y="456848"/>
                  </a:lnTo>
                  <a:lnTo>
                    <a:pt x="110284" y="434926"/>
                  </a:lnTo>
                  <a:lnTo>
                    <a:pt x="73264" y="405892"/>
                  </a:lnTo>
                  <a:lnTo>
                    <a:pt x="42719" y="370704"/>
                  </a:lnTo>
                  <a:lnTo>
                    <a:pt x="19657" y="330315"/>
                  </a:lnTo>
                  <a:lnTo>
                    <a:pt x="5081" y="285684"/>
                  </a:lnTo>
                  <a:lnTo>
                    <a:pt x="0" y="237766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5471" y="4184576"/>
              <a:ext cx="250619" cy="18605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95471" y="4184576"/>
              <a:ext cx="250825" cy="186055"/>
            </a:xfrm>
            <a:custGeom>
              <a:avLst/>
              <a:gdLst/>
              <a:ahLst/>
              <a:cxnLst/>
              <a:rect l="l" t="t" r="r" b="b"/>
              <a:pathLst>
                <a:path w="250825" h="186054">
                  <a:moveTo>
                    <a:pt x="0" y="93028"/>
                  </a:moveTo>
                  <a:lnTo>
                    <a:pt x="9847" y="56817"/>
                  </a:lnTo>
                  <a:lnTo>
                    <a:pt x="36702" y="27247"/>
                  </a:lnTo>
                  <a:lnTo>
                    <a:pt x="76533" y="7310"/>
                  </a:lnTo>
                  <a:lnTo>
                    <a:pt x="125310" y="0"/>
                  </a:lnTo>
                  <a:lnTo>
                    <a:pt x="174086" y="7310"/>
                  </a:lnTo>
                  <a:lnTo>
                    <a:pt x="213917" y="27247"/>
                  </a:lnTo>
                  <a:lnTo>
                    <a:pt x="240772" y="56817"/>
                  </a:lnTo>
                  <a:lnTo>
                    <a:pt x="250620" y="93028"/>
                  </a:lnTo>
                  <a:lnTo>
                    <a:pt x="240772" y="129239"/>
                  </a:lnTo>
                  <a:lnTo>
                    <a:pt x="213917" y="158809"/>
                  </a:lnTo>
                  <a:lnTo>
                    <a:pt x="174086" y="178746"/>
                  </a:lnTo>
                  <a:lnTo>
                    <a:pt x="125310" y="186057"/>
                  </a:lnTo>
                  <a:lnTo>
                    <a:pt x="76533" y="178746"/>
                  </a:lnTo>
                  <a:lnTo>
                    <a:pt x="36702" y="158809"/>
                  </a:lnTo>
                  <a:lnTo>
                    <a:pt x="9847" y="129239"/>
                  </a:lnTo>
                  <a:lnTo>
                    <a:pt x="0" y="93028"/>
                  </a:lnTo>
                  <a:close/>
                </a:path>
              </a:pathLst>
            </a:custGeom>
            <a:ln w="28575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38551" y="4960729"/>
              <a:ext cx="746125" cy="352425"/>
            </a:xfrm>
            <a:custGeom>
              <a:avLst/>
              <a:gdLst/>
              <a:ahLst/>
              <a:cxnLst/>
              <a:rect l="l" t="t" r="r" b="b"/>
              <a:pathLst>
                <a:path w="746125" h="352425">
                  <a:moveTo>
                    <a:pt x="687059" y="0"/>
                  </a:moveTo>
                  <a:lnTo>
                    <a:pt x="58714" y="0"/>
                  </a:lnTo>
                  <a:lnTo>
                    <a:pt x="35860" y="4614"/>
                  </a:lnTo>
                  <a:lnTo>
                    <a:pt x="17197" y="17197"/>
                  </a:lnTo>
                  <a:lnTo>
                    <a:pt x="4614" y="35860"/>
                  </a:lnTo>
                  <a:lnTo>
                    <a:pt x="0" y="58714"/>
                  </a:lnTo>
                  <a:lnTo>
                    <a:pt x="0" y="293568"/>
                  </a:lnTo>
                  <a:lnTo>
                    <a:pt x="4614" y="316422"/>
                  </a:lnTo>
                  <a:lnTo>
                    <a:pt x="17197" y="335085"/>
                  </a:lnTo>
                  <a:lnTo>
                    <a:pt x="35860" y="347668"/>
                  </a:lnTo>
                  <a:lnTo>
                    <a:pt x="58714" y="352282"/>
                  </a:lnTo>
                  <a:lnTo>
                    <a:pt x="687059" y="352282"/>
                  </a:lnTo>
                  <a:lnTo>
                    <a:pt x="709914" y="347668"/>
                  </a:lnTo>
                  <a:lnTo>
                    <a:pt x="728578" y="335085"/>
                  </a:lnTo>
                  <a:lnTo>
                    <a:pt x="741161" y="316422"/>
                  </a:lnTo>
                  <a:lnTo>
                    <a:pt x="745775" y="293568"/>
                  </a:lnTo>
                  <a:lnTo>
                    <a:pt x="745775" y="58714"/>
                  </a:lnTo>
                  <a:lnTo>
                    <a:pt x="741161" y="35860"/>
                  </a:lnTo>
                  <a:lnTo>
                    <a:pt x="728578" y="17197"/>
                  </a:lnTo>
                  <a:lnTo>
                    <a:pt x="709914" y="4614"/>
                  </a:lnTo>
                  <a:lnTo>
                    <a:pt x="687059" y="0"/>
                  </a:lnTo>
                  <a:close/>
                </a:path>
              </a:pathLst>
            </a:custGeom>
            <a:solidFill>
              <a:srgbClr val="002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2216" y="4245863"/>
              <a:ext cx="966215" cy="7894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05496" y="4276693"/>
              <a:ext cx="864869" cy="684530"/>
            </a:xfrm>
            <a:custGeom>
              <a:avLst/>
              <a:gdLst/>
              <a:ahLst/>
              <a:cxnLst/>
              <a:rect l="l" t="t" r="r" b="b"/>
              <a:pathLst>
                <a:path w="864870" h="684529">
                  <a:moveTo>
                    <a:pt x="864659" y="0"/>
                  </a:moveTo>
                  <a:lnTo>
                    <a:pt x="0" y="684035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70431" y="4778490"/>
              <a:ext cx="742950" cy="350520"/>
            </a:xfrm>
            <a:custGeom>
              <a:avLst/>
              <a:gdLst/>
              <a:ahLst/>
              <a:cxnLst/>
              <a:rect l="l" t="t" r="r" b="b"/>
              <a:pathLst>
                <a:path w="742950" h="350520">
                  <a:moveTo>
                    <a:pt x="684432" y="0"/>
                  </a:moveTo>
                  <a:lnTo>
                    <a:pt x="58413" y="0"/>
                  </a:lnTo>
                  <a:lnTo>
                    <a:pt x="35676" y="4590"/>
                  </a:lnTo>
                  <a:lnTo>
                    <a:pt x="17109" y="17109"/>
                  </a:lnTo>
                  <a:lnTo>
                    <a:pt x="4590" y="35676"/>
                  </a:lnTo>
                  <a:lnTo>
                    <a:pt x="0" y="58413"/>
                  </a:lnTo>
                  <a:lnTo>
                    <a:pt x="0" y="292061"/>
                  </a:lnTo>
                  <a:lnTo>
                    <a:pt x="4590" y="314798"/>
                  </a:lnTo>
                  <a:lnTo>
                    <a:pt x="17109" y="333366"/>
                  </a:lnTo>
                  <a:lnTo>
                    <a:pt x="35676" y="345885"/>
                  </a:lnTo>
                  <a:lnTo>
                    <a:pt x="58413" y="350475"/>
                  </a:lnTo>
                  <a:lnTo>
                    <a:pt x="684432" y="350475"/>
                  </a:lnTo>
                  <a:lnTo>
                    <a:pt x="707169" y="345885"/>
                  </a:lnTo>
                  <a:lnTo>
                    <a:pt x="725736" y="333366"/>
                  </a:lnTo>
                  <a:lnTo>
                    <a:pt x="738255" y="314798"/>
                  </a:lnTo>
                  <a:lnTo>
                    <a:pt x="742845" y="292061"/>
                  </a:lnTo>
                  <a:lnTo>
                    <a:pt x="742845" y="58413"/>
                  </a:lnTo>
                  <a:lnTo>
                    <a:pt x="738255" y="35676"/>
                  </a:lnTo>
                  <a:lnTo>
                    <a:pt x="725736" y="17109"/>
                  </a:lnTo>
                  <a:lnTo>
                    <a:pt x="707169" y="4590"/>
                  </a:lnTo>
                  <a:lnTo>
                    <a:pt x="684432" y="0"/>
                  </a:lnTo>
                  <a:close/>
                </a:path>
              </a:pathLst>
            </a:custGeom>
            <a:solidFill>
              <a:srgbClr val="002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7720" y="4248911"/>
              <a:ext cx="478536" cy="60350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670433" y="4276694"/>
              <a:ext cx="371475" cy="502284"/>
            </a:xfrm>
            <a:custGeom>
              <a:avLst/>
              <a:gdLst/>
              <a:ahLst/>
              <a:cxnLst/>
              <a:rect l="l" t="t" r="r" b="b"/>
              <a:pathLst>
                <a:path w="371475" h="502285">
                  <a:moveTo>
                    <a:pt x="0" y="0"/>
                  </a:moveTo>
                  <a:lnTo>
                    <a:pt x="371423" y="501796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86416" y="5499336"/>
              <a:ext cx="734060" cy="391795"/>
            </a:xfrm>
            <a:custGeom>
              <a:avLst/>
              <a:gdLst/>
              <a:ahLst/>
              <a:cxnLst/>
              <a:rect l="l" t="t" r="r" b="b"/>
              <a:pathLst>
                <a:path w="734060" h="391795">
                  <a:moveTo>
                    <a:pt x="668661" y="0"/>
                  </a:moveTo>
                  <a:lnTo>
                    <a:pt x="65229" y="0"/>
                  </a:lnTo>
                  <a:lnTo>
                    <a:pt x="39839" y="5125"/>
                  </a:lnTo>
                  <a:lnTo>
                    <a:pt x="19105" y="19105"/>
                  </a:lnTo>
                  <a:lnTo>
                    <a:pt x="5126" y="39839"/>
                  </a:lnTo>
                  <a:lnTo>
                    <a:pt x="0" y="65229"/>
                  </a:lnTo>
                  <a:lnTo>
                    <a:pt x="0" y="326142"/>
                  </a:lnTo>
                  <a:lnTo>
                    <a:pt x="5126" y="351533"/>
                  </a:lnTo>
                  <a:lnTo>
                    <a:pt x="19105" y="372267"/>
                  </a:lnTo>
                  <a:lnTo>
                    <a:pt x="39839" y="386246"/>
                  </a:lnTo>
                  <a:lnTo>
                    <a:pt x="65229" y="391372"/>
                  </a:lnTo>
                  <a:lnTo>
                    <a:pt x="668661" y="391372"/>
                  </a:lnTo>
                  <a:lnTo>
                    <a:pt x="694051" y="386246"/>
                  </a:lnTo>
                  <a:lnTo>
                    <a:pt x="714785" y="372267"/>
                  </a:lnTo>
                  <a:lnTo>
                    <a:pt x="728764" y="351533"/>
                  </a:lnTo>
                  <a:lnTo>
                    <a:pt x="733891" y="326142"/>
                  </a:lnTo>
                  <a:lnTo>
                    <a:pt x="733891" y="65229"/>
                  </a:lnTo>
                  <a:lnTo>
                    <a:pt x="728764" y="39839"/>
                  </a:lnTo>
                  <a:lnTo>
                    <a:pt x="714785" y="19105"/>
                  </a:lnTo>
                  <a:lnTo>
                    <a:pt x="694051" y="5125"/>
                  </a:lnTo>
                  <a:lnTo>
                    <a:pt x="668661" y="0"/>
                  </a:lnTo>
                  <a:close/>
                </a:path>
              </a:pathLst>
            </a:custGeom>
            <a:solidFill>
              <a:srgbClr val="002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8264" y="5096255"/>
              <a:ext cx="691896" cy="47853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53364" y="5128964"/>
              <a:ext cx="588645" cy="370840"/>
            </a:xfrm>
            <a:custGeom>
              <a:avLst/>
              <a:gdLst/>
              <a:ahLst/>
              <a:cxnLst/>
              <a:rect l="l" t="t" r="r" b="b"/>
              <a:pathLst>
                <a:path w="588645" h="370839">
                  <a:moveTo>
                    <a:pt x="588492" y="0"/>
                  </a:moveTo>
                  <a:lnTo>
                    <a:pt x="0" y="370368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86447" y="5510576"/>
              <a:ext cx="734060" cy="380365"/>
            </a:xfrm>
            <a:custGeom>
              <a:avLst/>
              <a:gdLst/>
              <a:ahLst/>
              <a:cxnLst/>
              <a:rect l="l" t="t" r="r" b="b"/>
              <a:pathLst>
                <a:path w="734060" h="380364">
                  <a:moveTo>
                    <a:pt x="670534" y="0"/>
                  </a:moveTo>
                  <a:lnTo>
                    <a:pt x="63356" y="0"/>
                  </a:lnTo>
                  <a:lnTo>
                    <a:pt x="38695" y="4978"/>
                  </a:lnTo>
                  <a:lnTo>
                    <a:pt x="18557" y="18556"/>
                  </a:lnTo>
                  <a:lnTo>
                    <a:pt x="4979" y="38695"/>
                  </a:lnTo>
                  <a:lnTo>
                    <a:pt x="0" y="63356"/>
                  </a:lnTo>
                  <a:lnTo>
                    <a:pt x="0" y="316774"/>
                  </a:lnTo>
                  <a:lnTo>
                    <a:pt x="4979" y="341435"/>
                  </a:lnTo>
                  <a:lnTo>
                    <a:pt x="18557" y="361574"/>
                  </a:lnTo>
                  <a:lnTo>
                    <a:pt x="38695" y="375152"/>
                  </a:lnTo>
                  <a:lnTo>
                    <a:pt x="63356" y="380130"/>
                  </a:lnTo>
                  <a:lnTo>
                    <a:pt x="670534" y="380130"/>
                  </a:lnTo>
                  <a:lnTo>
                    <a:pt x="695195" y="375152"/>
                  </a:lnTo>
                  <a:lnTo>
                    <a:pt x="715334" y="361574"/>
                  </a:lnTo>
                  <a:lnTo>
                    <a:pt x="728912" y="341435"/>
                  </a:lnTo>
                  <a:lnTo>
                    <a:pt x="733891" y="316774"/>
                  </a:lnTo>
                  <a:lnTo>
                    <a:pt x="733891" y="63356"/>
                  </a:lnTo>
                  <a:lnTo>
                    <a:pt x="728912" y="38695"/>
                  </a:lnTo>
                  <a:lnTo>
                    <a:pt x="715334" y="18556"/>
                  </a:lnTo>
                  <a:lnTo>
                    <a:pt x="695195" y="4978"/>
                  </a:lnTo>
                  <a:lnTo>
                    <a:pt x="670534" y="0"/>
                  </a:lnTo>
                  <a:close/>
                </a:path>
              </a:pathLst>
            </a:custGeom>
            <a:solidFill>
              <a:srgbClr val="002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5672" y="5148071"/>
              <a:ext cx="612648" cy="40233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42388" y="5180865"/>
              <a:ext cx="511175" cy="295910"/>
            </a:xfrm>
            <a:custGeom>
              <a:avLst/>
              <a:gdLst/>
              <a:ahLst/>
              <a:cxnLst/>
              <a:rect l="l" t="t" r="r" b="b"/>
              <a:pathLst>
                <a:path w="511175" h="295910">
                  <a:moveTo>
                    <a:pt x="0" y="0"/>
                  </a:moveTo>
                  <a:lnTo>
                    <a:pt x="511004" y="295845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255600" y="4979923"/>
            <a:ext cx="172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90377" y="5521325"/>
            <a:ext cx="324485" cy="369570"/>
          </a:xfrm>
          <a:prstGeom prst="rect">
            <a:avLst/>
          </a:prstGeom>
          <a:solidFill>
            <a:srgbClr val="C2E5A8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4600" y="5542112"/>
            <a:ext cx="324485" cy="369570"/>
          </a:xfrm>
          <a:prstGeom prst="rect">
            <a:avLst/>
          </a:prstGeom>
          <a:solidFill>
            <a:srgbClr val="FFC1C1"/>
          </a:solidFill>
        </p:spPr>
        <p:txBody>
          <a:bodyPr vert="horz" wrap="square" lIns="0" tIns="3238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4"/>
              </a:spcBef>
            </a:pPr>
            <a:r>
              <a:rPr sz="1800" spc="20" dirty="0">
                <a:solidFill>
                  <a:srgbClr val="FFFFFF"/>
                </a:solidFill>
                <a:latin typeface="Century Gothic"/>
                <a:cs typeface="Century Gothic"/>
              </a:rPr>
              <a:t>Y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78082" y="5059982"/>
            <a:ext cx="1294130" cy="668655"/>
          </a:xfrm>
          <a:custGeom>
            <a:avLst/>
            <a:gdLst/>
            <a:ahLst/>
            <a:cxnLst/>
            <a:rect l="l" t="t" r="r" b="b"/>
            <a:pathLst>
              <a:path w="1294129" h="668654">
                <a:moveTo>
                  <a:pt x="959544" y="0"/>
                </a:moveTo>
                <a:lnTo>
                  <a:pt x="959544" y="167111"/>
                </a:lnTo>
                <a:lnTo>
                  <a:pt x="334223" y="167111"/>
                </a:lnTo>
                <a:lnTo>
                  <a:pt x="334223" y="0"/>
                </a:lnTo>
                <a:lnTo>
                  <a:pt x="0" y="334223"/>
                </a:lnTo>
                <a:lnTo>
                  <a:pt x="334223" y="668447"/>
                </a:lnTo>
                <a:lnTo>
                  <a:pt x="334223" y="501336"/>
                </a:lnTo>
                <a:lnTo>
                  <a:pt x="959544" y="501336"/>
                </a:lnTo>
                <a:lnTo>
                  <a:pt x="959544" y="668447"/>
                </a:lnTo>
                <a:lnTo>
                  <a:pt x="1293768" y="334223"/>
                </a:lnTo>
                <a:lnTo>
                  <a:pt x="95954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124640" y="4356344"/>
            <a:ext cx="2679700" cy="1264920"/>
            <a:chOff x="8124640" y="4356344"/>
            <a:chExt cx="2679700" cy="1264920"/>
          </a:xfrm>
        </p:grpSpPr>
        <p:sp>
          <p:nvSpPr>
            <p:cNvPr id="36" name="object 36"/>
            <p:cNvSpPr/>
            <p:nvPr/>
          </p:nvSpPr>
          <p:spPr>
            <a:xfrm>
              <a:off x="8124634" y="5225757"/>
              <a:ext cx="1774825" cy="395605"/>
            </a:xfrm>
            <a:custGeom>
              <a:avLst/>
              <a:gdLst/>
              <a:ahLst/>
              <a:cxnLst/>
              <a:rect l="l" t="t" r="r" b="b"/>
              <a:pathLst>
                <a:path w="1774825" h="395604">
                  <a:moveTo>
                    <a:pt x="748334" y="65913"/>
                  </a:moveTo>
                  <a:lnTo>
                    <a:pt x="743153" y="40259"/>
                  </a:lnTo>
                  <a:lnTo>
                    <a:pt x="729030" y="19304"/>
                  </a:lnTo>
                  <a:lnTo>
                    <a:pt x="708075" y="5181"/>
                  </a:lnTo>
                  <a:lnTo>
                    <a:pt x="682421" y="0"/>
                  </a:lnTo>
                  <a:lnTo>
                    <a:pt x="65913" y="0"/>
                  </a:lnTo>
                  <a:lnTo>
                    <a:pt x="40259" y="5181"/>
                  </a:lnTo>
                  <a:lnTo>
                    <a:pt x="19304" y="19304"/>
                  </a:lnTo>
                  <a:lnTo>
                    <a:pt x="5181" y="40259"/>
                  </a:lnTo>
                  <a:lnTo>
                    <a:pt x="0" y="65913"/>
                  </a:lnTo>
                  <a:lnTo>
                    <a:pt x="0" y="329552"/>
                  </a:lnTo>
                  <a:lnTo>
                    <a:pt x="5181" y="355219"/>
                  </a:lnTo>
                  <a:lnTo>
                    <a:pt x="19304" y="376161"/>
                  </a:lnTo>
                  <a:lnTo>
                    <a:pt x="40259" y="390283"/>
                  </a:lnTo>
                  <a:lnTo>
                    <a:pt x="65913" y="395465"/>
                  </a:lnTo>
                  <a:lnTo>
                    <a:pt x="682421" y="395465"/>
                  </a:lnTo>
                  <a:lnTo>
                    <a:pt x="708075" y="390283"/>
                  </a:lnTo>
                  <a:lnTo>
                    <a:pt x="729030" y="376161"/>
                  </a:lnTo>
                  <a:lnTo>
                    <a:pt x="743153" y="355219"/>
                  </a:lnTo>
                  <a:lnTo>
                    <a:pt x="748334" y="329552"/>
                  </a:lnTo>
                  <a:lnTo>
                    <a:pt x="748334" y="65913"/>
                  </a:lnTo>
                  <a:close/>
                </a:path>
                <a:path w="1774825" h="395604">
                  <a:moveTo>
                    <a:pt x="1774672" y="67284"/>
                  </a:moveTo>
                  <a:lnTo>
                    <a:pt x="1769541" y="41884"/>
                  </a:lnTo>
                  <a:lnTo>
                    <a:pt x="1755559" y="21158"/>
                  </a:lnTo>
                  <a:lnTo>
                    <a:pt x="1734832" y="7175"/>
                  </a:lnTo>
                  <a:lnTo>
                    <a:pt x="1709445" y="2044"/>
                  </a:lnTo>
                  <a:lnTo>
                    <a:pt x="1106004" y="2044"/>
                  </a:lnTo>
                  <a:lnTo>
                    <a:pt x="1080617" y="7175"/>
                  </a:lnTo>
                  <a:lnTo>
                    <a:pt x="1059878" y="21158"/>
                  </a:lnTo>
                  <a:lnTo>
                    <a:pt x="1045908" y="41884"/>
                  </a:lnTo>
                  <a:lnTo>
                    <a:pt x="1040777" y="67284"/>
                  </a:lnTo>
                  <a:lnTo>
                    <a:pt x="1040777" y="328193"/>
                  </a:lnTo>
                  <a:lnTo>
                    <a:pt x="1045908" y="353580"/>
                  </a:lnTo>
                  <a:lnTo>
                    <a:pt x="1059878" y="374319"/>
                  </a:lnTo>
                  <a:lnTo>
                    <a:pt x="1080617" y="388302"/>
                  </a:lnTo>
                  <a:lnTo>
                    <a:pt x="1106004" y="393420"/>
                  </a:lnTo>
                  <a:lnTo>
                    <a:pt x="1709445" y="393420"/>
                  </a:lnTo>
                  <a:lnTo>
                    <a:pt x="1734832" y="388302"/>
                  </a:lnTo>
                  <a:lnTo>
                    <a:pt x="1755559" y="374319"/>
                  </a:lnTo>
                  <a:lnTo>
                    <a:pt x="1769541" y="353580"/>
                  </a:lnTo>
                  <a:lnTo>
                    <a:pt x="1774672" y="328193"/>
                  </a:lnTo>
                  <a:lnTo>
                    <a:pt x="1774672" y="67284"/>
                  </a:lnTo>
                  <a:close/>
                </a:path>
              </a:pathLst>
            </a:custGeom>
            <a:solidFill>
              <a:srgbClr val="002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21948" y="4370632"/>
              <a:ext cx="496570" cy="405130"/>
            </a:xfrm>
            <a:custGeom>
              <a:avLst/>
              <a:gdLst/>
              <a:ahLst/>
              <a:cxnLst/>
              <a:rect l="l" t="t" r="r" b="b"/>
              <a:pathLst>
                <a:path w="496570" h="405129">
                  <a:moveTo>
                    <a:pt x="248029" y="0"/>
                  </a:moveTo>
                  <a:lnTo>
                    <a:pt x="198042" y="4111"/>
                  </a:lnTo>
                  <a:lnTo>
                    <a:pt x="151485" y="15904"/>
                  </a:lnTo>
                  <a:lnTo>
                    <a:pt x="109353" y="34564"/>
                  </a:lnTo>
                  <a:lnTo>
                    <a:pt x="72646" y="59276"/>
                  </a:lnTo>
                  <a:lnTo>
                    <a:pt x="42359" y="89229"/>
                  </a:lnTo>
                  <a:lnTo>
                    <a:pt x="19491" y="123606"/>
                  </a:lnTo>
                  <a:lnTo>
                    <a:pt x="5039" y="161596"/>
                  </a:lnTo>
                  <a:lnTo>
                    <a:pt x="0" y="202383"/>
                  </a:lnTo>
                  <a:lnTo>
                    <a:pt x="5039" y="243170"/>
                  </a:lnTo>
                  <a:lnTo>
                    <a:pt x="19491" y="281160"/>
                  </a:lnTo>
                  <a:lnTo>
                    <a:pt x="42359" y="315538"/>
                  </a:lnTo>
                  <a:lnTo>
                    <a:pt x="72646" y="345490"/>
                  </a:lnTo>
                  <a:lnTo>
                    <a:pt x="109353" y="370203"/>
                  </a:lnTo>
                  <a:lnTo>
                    <a:pt x="151485" y="388862"/>
                  </a:lnTo>
                  <a:lnTo>
                    <a:pt x="198042" y="400655"/>
                  </a:lnTo>
                  <a:lnTo>
                    <a:pt x="248029" y="404766"/>
                  </a:lnTo>
                  <a:lnTo>
                    <a:pt x="298016" y="400655"/>
                  </a:lnTo>
                  <a:lnTo>
                    <a:pt x="344573" y="388862"/>
                  </a:lnTo>
                  <a:lnTo>
                    <a:pt x="386704" y="370203"/>
                  </a:lnTo>
                  <a:lnTo>
                    <a:pt x="423412" y="345490"/>
                  </a:lnTo>
                  <a:lnTo>
                    <a:pt x="453698" y="315538"/>
                  </a:lnTo>
                  <a:lnTo>
                    <a:pt x="476566" y="281160"/>
                  </a:lnTo>
                  <a:lnTo>
                    <a:pt x="491019" y="243170"/>
                  </a:lnTo>
                  <a:lnTo>
                    <a:pt x="496058" y="202383"/>
                  </a:lnTo>
                  <a:lnTo>
                    <a:pt x="491019" y="161596"/>
                  </a:lnTo>
                  <a:lnTo>
                    <a:pt x="476566" y="123606"/>
                  </a:lnTo>
                  <a:lnTo>
                    <a:pt x="453698" y="89229"/>
                  </a:lnTo>
                  <a:lnTo>
                    <a:pt x="423412" y="59276"/>
                  </a:lnTo>
                  <a:lnTo>
                    <a:pt x="386704" y="34564"/>
                  </a:lnTo>
                  <a:lnTo>
                    <a:pt x="344573" y="15904"/>
                  </a:lnTo>
                  <a:lnTo>
                    <a:pt x="298016" y="4111"/>
                  </a:lnTo>
                  <a:lnTo>
                    <a:pt x="248029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21948" y="4370632"/>
              <a:ext cx="496570" cy="405130"/>
            </a:xfrm>
            <a:custGeom>
              <a:avLst/>
              <a:gdLst/>
              <a:ahLst/>
              <a:cxnLst/>
              <a:rect l="l" t="t" r="r" b="b"/>
              <a:pathLst>
                <a:path w="496570" h="405129">
                  <a:moveTo>
                    <a:pt x="0" y="202383"/>
                  </a:moveTo>
                  <a:lnTo>
                    <a:pt x="5039" y="161596"/>
                  </a:lnTo>
                  <a:lnTo>
                    <a:pt x="19491" y="123606"/>
                  </a:lnTo>
                  <a:lnTo>
                    <a:pt x="42359" y="89228"/>
                  </a:lnTo>
                  <a:lnTo>
                    <a:pt x="72646" y="59276"/>
                  </a:lnTo>
                  <a:lnTo>
                    <a:pt x="109353" y="34563"/>
                  </a:lnTo>
                  <a:lnTo>
                    <a:pt x="151485" y="15904"/>
                  </a:lnTo>
                  <a:lnTo>
                    <a:pt x="198042" y="4111"/>
                  </a:lnTo>
                  <a:lnTo>
                    <a:pt x="248029" y="0"/>
                  </a:lnTo>
                  <a:lnTo>
                    <a:pt x="298016" y="4111"/>
                  </a:lnTo>
                  <a:lnTo>
                    <a:pt x="344573" y="15904"/>
                  </a:lnTo>
                  <a:lnTo>
                    <a:pt x="386705" y="34563"/>
                  </a:lnTo>
                  <a:lnTo>
                    <a:pt x="423412" y="59276"/>
                  </a:lnTo>
                  <a:lnTo>
                    <a:pt x="453699" y="89228"/>
                  </a:lnTo>
                  <a:lnTo>
                    <a:pt x="476567" y="123606"/>
                  </a:lnTo>
                  <a:lnTo>
                    <a:pt x="491019" y="161596"/>
                  </a:lnTo>
                  <a:lnTo>
                    <a:pt x="496059" y="202383"/>
                  </a:lnTo>
                  <a:lnTo>
                    <a:pt x="491019" y="243170"/>
                  </a:lnTo>
                  <a:lnTo>
                    <a:pt x="476567" y="281160"/>
                  </a:lnTo>
                  <a:lnTo>
                    <a:pt x="453699" y="315538"/>
                  </a:lnTo>
                  <a:lnTo>
                    <a:pt x="423412" y="345490"/>
                  </a:lnTo>
                  <a:lnTo>
                    <a:pt x="386705" y="370203"/>
                  </a:lnTo>
                  <a:lnTo>
                    <a:pt x="344573" y="388862"/>
                  </a:lnTo>
                  <a:lnTo>
                    <a:pt x="298016" y="400655"/>
                  </a:lnTo>
                  <a:lnTo>
                    <a:pt x="248029" y="404767"/>
                  </a:lnTo>
                  <a:lnTo>
                    <a:pt x="198042" y="400655"/>
                  </a:lnTo>
                  <a:lnTo>
                    <a:pt x="151485" y="388862"/>
                  </a:lnTo>
                  <a:lnTo>
                    <a:pt x="109353" y="370203"/>
                  </a:lnTo>
                  <a:lnTo>
                    <a:pt x="72646" y="345490"/>
                  </a:lnTo>
                  <a:lnTo>
                    <a:pt x="42359" y="315538"/>
                  </a:lnTo>
                  <a:lnTo>
                    <a:pt x="19491" y="281160"/>
                  </a:lnTo>
                  <a:lnTo>
                    <a:pt x="5039" y="243170"/>
                  </a:lnTo>
                  <a:lnTo>
                    <a:pt x="0" y="202383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47259" y="4462447"/>
              <a:ext cx="250620" cy="18605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347259" y="4462447"/>
              <a:ext cx="250825" cy="186055"/>
            </a:xfrm>
            <a:custGeom>
              <a:avLst/>
              <a:gdLst/>
              <a:ahLst/>
              <a:cxnLst/>
              <a:rect l="l" t="t" r="r" b="b"/>
              <a:pathLst>
                <a:path w="250825" h="186054">
                  <a:moveTo>
                    <a:pt x="0" y="93028"/>
                  </a:moveTo>
                  <a:lnTo>
                    <a:pt x="9847" y="56817"/>
                  </a:lnTo>
                  <a:lnTo>
                    <a:pt x="36702" y="27247"/>
                  </a:lnTo>
                  <a:lnTo>
                    <a:pt x="76533" y="7310"/>
                  </a:lnTo>
                  <a:lnTo>
                    <a:pt x="125310" y="0"/>
                  </a:lnTo>
                  <a:lnTo>
                    <a:pt x="174087" y="7310"/>
                  </a:lnTo>
                  <a:lnTo>
                    <a:pt x="213918" y="27247"/>
                  </a:lnTo>
                  <a:lnTo>
                    <a:pt x="240773" y="56817"/>
                  </a:lnTo>
                  <a:lnTo>
                    <a:pt x="250621" y="93028"/>
                  </a:lnTo>
                  <a:lnTo>
                    <a:pt x="240773" y="129239"/>
                  </a:lnTo>
                  <a:lnTo>
                    <a:pt x="213918" y="158809"/>
                  </a:lnTo>
                  <a:lnTo>
                    <a:pt x="174087" y="178746"/>
                  </a:lnTo>
                  <a:lnTo>
                    <a:pt x="125310" y="186057"/>
                  </a:lnTo>
                  <a:lnTo>
                    <a:pt x="76533" y="178746"/>
                  </a:lnTo>
                  <a:lnTo>
                    <a:pt x="36702" y="158809"/>
                  </a:lnTo>
                  <a:lnTo>
                    <a:pt x="9847" y="129239"/>
                  </a:lnTo>
                  <a:lnTo>
                    <a:pt x="0" y="93028"/>
                  </a:lnTo>
                  <a:close/>
                </a:path>
              </a:pathLst>
            </a:custGeom>
            <a:ln w="28575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6863" y="4541519"/>
              <a:ext cx="835151" cy="75895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491586" y="4573015"/>
              <a:ext cx="730885" cy="652780"/>
            </a:xfrm>
            <a:custGeom>
              <a:avLst/>
              <a:gdLst/>
              <a:ahLst/>
              <a:cxnLst/>
              <a:rect l="l" t="t" r="r" b="b"/>
              <a:pathLst>
                <a:path w="730884" h="652779">
                  <a:moveTo>
                    <a:pt x="730364" y="0"/>
                  </a:moveTo>
                  <a:lnTo>
                    <a:pt x="0" y="652741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5271" y="4751831"/>
              <a:ext cx="170688" cy="5516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469978" y="4775399"/>
              <a:ext cx="62865" cy="452755"/>
            </a:xfrm>
            <a:custGeom>
              <a:avLst/>
              <a:gdLst/>
              <a:ahLst/>
              <a:cxnLst/>
              <a:rect l="l" t="t" r="r" b="b"/>
              <a:pathLst>
                <a:path w="62865" h="452754">
                  <a:moveTo>
                    <a:pt x="0" y="0"/>
                  </a:moveTo>
                  <a:lnTo>
                    <a:pt x="62387" y="452403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070105" y="5233422"/>
              <a:ext cx="734060" cy="380365"/>
            </a:xfrm>
            <a:custGeom>
              <a:avLst/>
              <a:gdLst/>
              <a:ahLst/>
              <a:cxnLst/>
              <a:rect l="l" t="t" r="r" b="b"/>
              <a:pathLst>
                <a:path w="734059" h="380364">
                  <a:moveTo>
                    <a:pt x="670533" y="0"/>
                  </a:moveTo>
                  <a:lnTo>
                    <a:pt x="63356" y="0"/>
                  </a:lnTo>
                  <a:lnTo>
                    <a:pt x="38695" y="4979"/>
                  </a:lnTo>
                  <a:lnTo>
                    <a:pt x="18556" y="18557"/>
                  </a:lnTo>
                  <a:lnTo>
                    <a:pt x="4978" y="38696"/>
                  </a:lnTo>
                  <a:lnTo>
                    <a:pt x="0" y="63357"/>
                  </a:lnTo>
                  <a:lnTo>
                    <a:pt x="0" y="316774"/>
                  </a:lnTo>
                  <a:lnTo>
                    <a:pt x="4978" y="341436"/>
                  </a:lnTo>
                  <a:lnTo>
                    <a:pt x="18556" y="361574"/>
                  </a:lnTo>
                  <a:lnTo>
                    <a:pt x="38695" y="375152"/>
                  </a:lnTo>
                  <a:lnTo>
                    <a:pt x="63356" y="380131"/>
                  </a:lnTo>
                  <a:lnTo>
                    <a:pt x="670533" y="380131"/>
                  </a:lnTo>
                  <a:lnTo>
                    <a:pt x="695194" y="375152"/>
                  </a:lnTo>
                  <a:lnTo>
                    <a:pt x="715333" y="361574"/>
                  </a:lnTo>
                  <a:lnTo>
                    <a:pt x="728912" y="341436"/>
                  </a:lnTo>
                  <a:lnTo>
                    <a:pt x="733891" y="316774"/>
                  </a:lnTo>
                  <a:lnTo>
                    <a:pt x="733891" y="63357"/>
                  </a:lnTo>
                  <a:lnTo>
                    <a:pt x="728912" y="38696"/>
                  </a:lnTo>
                  <a:lnTo>
                    <a:pt x="715333" y="18557"/>
                  </a:lnTo>
                  <a:lnTo>
                    <a:pt x="695194" y="4979"/>
                  </a:lnTo>
                  <a:lnTo>
                    <a:pt x="670533" y="0"/>
                  </a:lnTo>
                  <a:close/>
                </a:path>
              </a:pathLst>
            </a:custGeom>
            <a:solidFill>
              <a:srgbClr val="002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68255" y="4541519"/>
              <a:ext cx="822959" cy="76504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718006" y="4573017"/>
              <a:ext cx="719455" cy="661035"/>
            </a:xfrm>
            <a:custGeom>
              <a:avLst/>
              <a:gdLst/>
              <a:ahLst/>
              <a:cxnLst/>
              <a:rect l="l" t="t" r="r" b="b"/>
              <a:pathLst>
                <a:path w="719454" h="661035">
                  <a:moveTo>
                    <a:pt x="0" y="0"/>
                  </a:moveTo>
                  <a:lnTo>
                    <a:pt x="719043" y="660407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432569" y="5254244"/>
            <a:ext cx="172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370805" y="5249331"/>
            <a:ext cx="292735" cy="369570"/>
          </a:xfrm>
          <a:prstGeom prst="rect">
            <a:avLst/>
          </a:prstGeom>
          <a:solidFill>
            <a:srgbClr val="C2E5A8"/>
          </a:solidFill>
        </p:spPr>
        <p:txBody>
          <a:bodyPr vert="horz" wrap="square" lIns="0" tIns="32384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254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250073" y="5235360"/>
            <a:ext cx="324485" cy="369570"/>
          </a:xfrm>
          <a:prstGeom prst="rect">
            <a:avLst/>
          </a:prstGeom>
          <a:solidFill>
            <a:srgbClr val="C2E5A8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5"/>
              </a:spcBef>
            </a:pPr>
            <a:r>
              <a:rPr sz="1800" spc="20" dirty="0">
                <a:solidFill>
                  <a:srgbClr val="FFFFFF"/>
                </a:solidFill>
                <a:latin typeface="Century Gothic"/>
                <a:cs typeface="Century Gothic"/>
              </a:rPr>
              <a:t>Y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583423" y="2133600"/>
            <a:ext cx="106680" cy="1155700"/>
            <a:chOff x="7583423" y="2133600"/>
            <a:chExt cx="106680" cy="1155700"/>
          </a:xfrm>
        </p:grpSpPr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3423" y="2133600"/>
              <a:ext cx="106679" cy="115519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636927" y="2154281"/>
              <a:ext cx="0" cy="1059815"/>
            </a:xfrm>
            <a:custGeom>
              <a:avLst/>
              <a:gdLst/>
              <a:ahLst/>
              <a:cxnLst/>
              <a:rect l="l" t="t" r="r" b="b"/>
              <a:pathLst>
                <a:path h="1059814">
                  <a:moveTo>
                    <a:pt x="0" y="0"/>
                  </a:moveTo>
                  <a:lnTo>
                    <a:pt x="1" y="1059327"/>
                  </a:lnTo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9238488" y="2133600"/>
            <a:ext cx="109855" cy="1155700"/>
            <a:chOff x="9238488" y="2133600"/>
            <a:chExt cx="109855" cy="1155700"/>
          </a:xfrm>
        </p:grpSpPr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38488" y="2133600"/>
              <a:ext cx="109727" cy="115519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293435" y="2154281"/>
              <a:ext cx="0" cy="1059815"/>
            </a:xfrm>
            <a:custGeom>
              <a:avLst/>
              <a:gdLst/>
              <a:ahLst/>
              <a:cxnLst/>
              <a:rect l="l" t="t" r="r" b="b"/>
              <a:pathLst>
                <a:path h="1059814">
                  <a:moveTo>
                    <a:pt x="0" y="0"/>
                  </a:moveTo>
                  <a:lnTo>
                    <a:pt x="1" y="1059327"/>
                  </a:lnTo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1460480" y="2133600"/>
            <a:ext cx="109855" cy="1155700"/>
            <a:chOff x="11460480" y="2133600"/>
            <a:chExt cx="109855" cy="1155700"/>
          </a:xfrm>
        </p:grpSpPr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60480" y="2133600"/>
              <a:ext cx="109727" cy="115519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1515190" y="2154281"/>
              <a:ext cx="0" cy="1059815"/>
            </a:xfrm>
            <a:custGeom>
              <a:avLst/>
              <a:gdLst/>
              <a:ahLst/>
              <a:cxnLst/>
              <a:rect l="l" t="t" r="r" b="b"/>
              <a:pathLst>
                <a:path h="1059814">
                  <a:moveTo>
                    <a:pt x="0" y="0"/>
                  </a:moveTo>
                  <a:lnTo>
                    <a:pt x="1" y="1059327"/>
                  </a:lnTo>
                </a:path>
              </a:pathLst>
            </a:custGeom>
            <a:ln w="25400">
              <a:solidFill>
                <a:srgbClr val="001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949633" y="4803140"/>
            <a:ext cx="164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5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464066" y="2349722"/>
            <a:ext cx="1294130" cy="668655"/>
          </a:xfrm>
          <a:custGeom>
            <a:avLst/>
            <a:gdLst/>
            <a:ahLst/>
            <a:cxnLst/>
            <a:rect l="l" t="t" r="r" b="b"/>
            <a:pathLst>
              <a:path w="1294129" h="668655">
                <a:moveTo>
                  <a:pt x="959544" y="0"/>
                </a:moveTo>
                <a:lnTo>
                  <a:pt x="959544" y="167111"/>
                </a:lnTo>
                <a:lnTo>
                  <a:pt x="334223" y="167111"/>
                </a:lnTo>
                <a:lnTo>
                  <a:pt x="334223" y="0"/>
                </a:lnTo>
                <a:lnTo>
                  <a:pt x="0" y="334223"/>
                </a:lnTo>
                <a:lnTo>
                  <a:pt x="334223" y="668446"/>
                </a:lnTo>
                <a:lnTo>
                  <a:pt x="334223" y="501335"/>
                </a:lnTo>
                <a:lnTo>
                  <a:pt x="959544" y="501335"/>
                </a:lnTo>
                <a:lnTo>
                  <a:pt x="959544" y="668446"/>
                </a:lnTo>
                <a:lnTo>
                  <a:pt x="1293766" y="334223"/>
                </a:lnTo>
                <a:lnTo>
                  <a:pt x="95954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528337" y="329691"/>
            <a:ext cx="64242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0" dirty="0">
                <a:solidFill>
                  <a:srgbClr val="002D43"/>
                </a:solidFill>
                <a:latin typeface="Tahoma"/>
                <a:cs typeface="Tahoma"/>
              </a:rPr>
              <a:t>Job </a:t>
            </a:r>
            <a:r>
              <a:rPr sz="3400" b="1" spc="-110" dirty="0">
                <a:solidFill>
                  <a:srgbClr val="002D43"/>
                </a:solidFill>
                <a:latin typeface="Tahoma"/>
                <a:cs typeface="Tahoma"/>
              </a:rPr>
              <a:t>Authoring: </a:t>
            </a:r>
            <a:r>
              <a:rPr sz="3400" b="1" spc="-95" dirty="0">
                <a:solidFill>
                  <a:srgbClr val="002D43"/>
                </a:solidFill>
                <a:latin typeface="Tahoma"/>
                <a:cs typeface="Tahoma"/>
              </a:rPr>
              <a:t>Glue</a:t>
            </a:r>
            <a:r>
              <a:rPr sz="3400" b="1" spc="-18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125" dirty="0">
                <a:solidFill>
                  <a:srgbClr val="002D43"/>
                </a:solidFill>
                <a:latin typeface="Tahoma"/>
                <a:cs typeface="Tahoma"/>
              </a:rPr>
              <a:t>transforms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13631" y="2631947"/>
            <a:ext cx="2016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ResolveChoice()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09224" y="2084323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p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j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423330" y="2084323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601945" y="2084323"/>
            <a:ext cx="1816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separate into</a:t>
            </a:r>
            <a:r>
              <a:rPr sz="1800" spc="-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cols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01443" y="5100828"/>
            <a:ext cx="2014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Apply</a:t>
            </a:r>
            <a:r>
              <a:rPr sz="2000" b="1" spc="-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Mapping()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28337" y="1200403"/>
            <a:ext cx="3070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Adaptive and</a:t>
            </a:r>
            <a:r>
              <a:rPr sz="2400" b="1" spc="-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flexible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97197" y="865248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2"/>
                </a:lnTo>
                <a:lnTo>
                  <a:pt x="11715299" y="124922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72478" y="1867077"/>
            <a:ext cx="887094" cy="1485900"/>
          </a:xfrm>
          <a:custGeom>
            <a:avLst/>
            <a:gdLst/>
            <a:ahLst/>
            <a:cxnLst/>
            <a:rect l="l" t="t" r="r" b="b"/>
            <a:pathLst>
              <a:path w="887095" h="1485900">
                <a:moveTo>
                  <a:pt x="421309" y="0"/>
                </a:moveTo>
                <a:lnTo>
                  <a:pt x="0" y="0"/>
                </a:lnTo>
                <a:lnTo>
                  <a:pt x="0" y="1485900"/>
                </a:lnTo>
                <a:lnTo>
                  <a:pt x="421309" y="1485900"/>
                </a:lnTo>
                <a:lnTo>
                  <a:pt x="421309" y="0"/>
                </a:lnTo>
                <a:close/>
              </a:path>
              <a:path w="887095" h="1485900">
                <a:moveTo>
                  <a:pt x="886650" y="0"/>
                </a:moveTo>
                <a:lnTo>
                  <a:pt x="465328" y="0"/>
                </a:lnTo>
                <a:lnTo>
                  <a:pt x="465328" y="1485900"/>
                </a:lnTo>
                <a:lnTo>
                  <a:pt x="886650" y="1485900"/>
                </a:lnTo>
                <a:lnTo>
                  <a:pt x="886650" y="0"/>
                </a:lnTo>
                <a:close/>
              </a:path>
            </a:pathLst>
          </a:custGeom>
          <a:solidFill>
            <a:srgbClr val="002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7993" y="1867072"/>
            <a:ext cx="421640" cy="1485900"/>
          </a:xfrm>
          <a:custGeom>
            <a:avLst/>
            <a:gdLst/>
            <a:ahLst/>
            <a:cxnLst/>
            <a:rect l="l" t="t" r="r" b="b"/>
            <a:pathLst>
              <a:path w="421640" h="1485900">
                <a:moveTo>
                  <a:pt x="421318" y="0"/>
                </a:moveTo>
                <a:lnTo>
                  <a:pt x="0" y="0"/>
                </a:lnTo>
                <a:lnTo>
                  <a:pt x="0" y="1485898"/>
                </a:lnTo>
                <a:lnTo>
                  <a:pt x="421318" y="1485898"/>
                </a:lnTo>
                <a:lnTo>
                  <a:pt x="421318" y="0"/>
                </a:lnTo>
                <a:close/>
              </a:path>
            </a:pathLst>
          </a:custGeom>
          <a:solidFill>
            <a:srgbClr val="002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78360" y="1867072"/>
            <a:ext cx="401955" cy="1485900"/>
          </a:xfrm>
          <a:custGeom>
            <a:avLst/>
            <a:gdLst/>
            <a:ahLst/>
            <a:cxnLst/>
            <a:rect l="l" t="t" r="r" b="b"/>
            <a:pathLst>
              <a:path w="401954" h="1485900">
                <a:moveTo>
                  <a:pt x="401830" y="0"/>
                </a:moveTo>
                <a:lnTo>
                  <a:pt x="0" y="0"/>
                </a:lnTo>
                <a:lnTo>
                  <a:pt x="0" y="1485898"/>
                </a:lnTo>
                <a:lnTo>
                  <a:pt x="401830" y="1485898"/>
                </a:lnTo>
                <a:lnTo>
                  <a:pt x="401830" y="0"/>
                </a:lnTo>
                <a:close/>
              </a:path>
            </a:pathLst>
          </a:custGeom>
          <a:solidFill>
            <a:srgbClr val="002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58545" y="1867072"/>
            <a:ext cx="421640" cy="1485900"/>
          </a:xfrm>
          <a:custGeom>
            <a:avLst/>
            <a:gdLst/>
            <a:ahLst/>
            <a:cxnLst/>
            <a:rect l="l" t="t" r="r" b="b"/>
            <a:pathLst>
              <a:path w="421640" h="1485900">
                <a:moveTo>
                  <a:pt x="421318" y="0"/>
                </a:moveTo>
                <a:lnTo>
                  <a:pt x="0" y="0"/>
                </a:lnTo>
                <a:lnTo>
                  <a:pt x="0" y="1485898"/>
                </a:lnTo>
                <a:lnTo>
                  <a:pt x="421318" y="1485898"/>
                </a:lnTo>
                <a:lnTo>
                  <a:pt x="421318" y="0"/>
                </a:lnTo>
                <a:close/>
              </a:path>
            </a:pathLst>
          </a:custGeom>
          <a:solidFill>
            <a:srgbClr val="002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65654" y="1950211"/>
            <a:ext cx="198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FFFFFF"/>
                </a:solidFill>
                <a:latin typeface="Century Gothic"/>
                <a:cs typeface="Century Gothic"/>
              </a:rPr>
              <a:t>FK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4842" y="1898396"/>
            <a:ext cx="111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2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2137" y="1867072"/>
            <a:ext cx="417195" cy="302895"/>
          </a:xfrm>
          <a:prstGeom prst="rect">
            <a:avLst/>
          </a:prstGeom>
          <a:solidFill>
            <a:srgbClr val="FFC1C1"/>
          </a:solidFill>
        </p:spPr>
        <p:txBody>
          <a:bodyPr vert="horz" wrap="square" lIns="0" tIns="43815" rIns="0" bIns="0" rtlCol="0">
            <a:spAutoFit/>
          </a:bodyPr>
          <a:lstStyle/>
          <a:p>
            <a:pPr marR="36830" algn="ctr">
              <a:lnSpc>
                <a:spcPct val="100000"/>
              </a:lnSpc>
              <a:spcBef>
                <a:spcPts val="345"/>
              </a:spcBef>
            </a:pPr>
            <a:r>
              <a:rPr sz="1200" spc="45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7993" y="1867072"/>
            <a:ext cx="418465" cy="302895"/>
          </a:xfrm>
          <a:prstGeom prst="rect">
            <a:avLst/>
          </a:prstGeom>
          <a:solidFill>
            <a:srgbClr val="C2E5A8"/>
          </a:solidFill>
        </p:spPr>
        <p:txBody>
          <a:bodyPr vert="horz" wrap="square" lIns="0" tIns="43815" rIns="0" bIns="0" rtlCol="0">
            <a:spAutoFit/>
          </a:bodyPr>
          <a:lstStyle/>
          <a:p>
            <a:pPr marL="23495" algn="ctr">
              <a:lnSpc>
                <a:spcPct val="100000"/>
              </a:lnSpc>
              <a:spcBef>
                <a:spcPts val="345"/>
              </a:spcBef>
            </a:pPr>
            <a:r>
              <a:rPr sz="1200" spc="45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98176" y="1867072"/>
            <a:ext cx="421640" cy="1485900"/>
          </a:xfrm>
          <a:prstGeom prst="rect">
            <a:avLst/>
          </a:prstGeom>
          <a:solidFill>
            <a:srgbClr val="002639"/>
          </a:solidFill>
        </p:spPr>
        <p:txBody>
          <a:bodyPr vert="horz" wrap="square" lIns="0" tIns="4064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20"/>
              </a:spcBef>
            </a:pPr>
            <a:r>
              <a:rPr sz="1200" spc="-100" dirty="0">
                <a:solidFill>
                  <a:srgbClr val="FFFFFF"/>
                </a:solidFill>
                <a:latin typeface="Century Gothic"/>
                <a:cs typeface="Century Gothic"/>
              </a:rPr>
              <a:t>C.X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0782" y="1895347"/>
            <a:ext cx="248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20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sz="1200" spc="-7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spc="10" dirty="0">
                <a:solidFill>
                  <a:srgbClr val="FFFFFF"/>
                </a:solidFill>
                <a:latin typeface="Century Gothic"/>
                <a:cs typeface="Century Gothic"/>
              </a:rPr>
              <a:t>Y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36265" y="2276232"/>
            <a:ext cx="525780" cy="525145"/>
          </a:xfrm>
          <a:custGeom>
            <a:avLst/>
            <a:gdLst/>
            <a:ahLst/>
            <a:cxnLst/>
            <a:rect l="l" t="t" r="r" b="b"/>
            <a:pathLst>
              <a:path w="525779" h="525144">
                <a:moveTo>
                  <a:pt x="387328" y="436316"/>
                </a:moveTo>
                <a:lnTo>
                  <a:pt x="379836" y="439237"/>
                </a:lnTo>
                <a:lnTo>
                  <a:pt x="374199" y="452083"/>
                </a:lnTo>
                <a:lnTo>
                  <a:pt x="377121" y="459575"/>
                </a:lnTo>
                <a:lnTo>
                  <a:pt x="525749" y="524799"/>
                </a:lnTo>
                <a:lnTo>
                  <a:pt x="518795" y="509035"/>
                </a:lnTo>
                <a:lnTo>
                  <a:pt x="491977" y="509035"/>
                </a:lnTo>
                <a:lnTo>
                  <a:pt x="444062" y="461214"/>
                </a:lnTo>
                <a:lnTo>
                  <a:pt x="387328" y="436316"/>
                </a:lnTo>
                <a:close/>
              </a:path>
              <a:path w="525779" h="525144">
                <a:moveTo>
                  <a:pt x="444062" y="461214"/>
                </a:moveTo>
                <a:lnTo>
                  <a:pt x="491977" y="509035"/>
                </a:lnTo>
                <a:lnTo>
                  <a:pt x="495833" y="505172"/>
                </a:lnTo>
                <a:lnTo>
                  <a:pt x="489329" y="505172"/>
                </a:lnTo>
                <a:lnTo>
                  <a:pt x="476148" y="475294"/>
                </a:lnTo>
                <a:lnTo>
                  <a:pt x="444062" y="461214"/>
                </a:lnTo>
                <a:close/>
              </a:path>
              <a:path w="525779" h="525144">
                <a:moveTo>
                  <a:pt x="452739" y="373390"/>
                </a:moveTo>
                <a:lnTo>
                  <a:pt x="439905" y="379053"/>
                </a:lnTo>
                <a:lnTo>
                  <a:pt x="436998" y="386550"/>
                </a:lnTo>
                <a:lnTo>
                  <a:pt x="462005" y="443234"/>
                </a:lnTo>
                <a:lnTo>
                  <a:pt x="509921" y="491057"/>
                </a:lnTo>
                <a:lnTo>
                  <a:pt x="491977" y="509035"/>
                </a:lnTo>
                <a:lnTo>
                  <a:pt x="518795" y="509035"/>
                </a:lnTo>
                <a:lnTo>
                  <a:pt x="460236" y="376297"/>
                </a:lnTo>
                <a:lnTo>
                  <a:pt x="452739" y="373390"/>
                </a:lnTo>
                <a:close/>
              </a:path>
              <a:path w="525779" h="525144">
                <a:moveTo>
                  <a:pt x="476148" y="475294"/>
                </a:moveTo>
                <a:lnTo>
                  <a:pt x="489329" y="505172"/>
                </a:lnTo>
                <a:lnTo>
                  <a:pt x="506051" y="488417"/>
                </a:lnTo>
                <a:lnTo>
                  <a:pt x="476148" y="475294"/>
                </a:lnTo>
                <a:close/>
              </a:path>
              <a:path w="525779" h="525144">
                <a:moveTo>
                  <a:pt x="462005" y="443234"/>
                </a:moveTo>
                <a:lnTo>
                  <a:pt x="476148" y="475294"/>
                </a:lnTo>
                <a:lnTo>
                  <a:pt x="506051" y="488417"/>
                </a:lnTo>
                <a:lnTo>
                  <a:pt x="489329" y="505172"/>
                </a:lnTo>
                <a:lnTo>
                  <a:pt x="495833" y="505172"/>
                </a:lnTo>
                <a:lnTo>
                  <a:pt x="509921" y="491057"/>
                </a:lnTo>
                <a:lnTo>
                  <a:pt x="462005" y="443234"/>
                </a:lnTo>
                <a:close/>
              </a:path>
              <a:path w="525779" h="525144">
                <a:moveTo>
                  <a:pt x="72224" y="54214"/>
                </a:moveTo>
                <a:lnTo>
                  <a:pt x="65067" y="65014"/>
                </a:lnTo>
                <a:lnTo>
                  <a:pt x="54281" y="72191"/>
                </a:lnTo>
                <a:lnTo>
                  <a:pt x="444062" y="461214"/>
                </a:lnTo>
                <a:lnTo>
                  <a:pt x="476148" y="475294"/>
                </a:lnTo>
                <a:lnTo>
                  <a:pt x="462005" y="443234"/>
                </a:lnTo>
                <a:lnTo>
                  <a:pt x="72224" y="54214"/>
                </a:lnTo>
                <a:close/>
              </a:path>
              <a:path w="525779" h="525144">
                <a:moveTo>
                  <a:pt x="38062" y="0"/>
                </a:moveTo>
                <a:lnTo>
                  <a:pt x="23728" y="2803"/>
                </a:lnTo>
                <a:lnTo>
                  <a:pt x="11132" y="11185"/>
                </a:lnTo>
                <a:lnTo>
                  <a:pt x="2775" y="23797"/>
                </a:lnTo>
                <a:lnTo>
                  <a:pt x="0" y="38137"/>
                </a:lnTo>
                <a:lnTo>
                  <a:pt x="2803" y="52471"/>
                </a:lnTo>
                <a:lnTo>
                  <a:pt x="11185" y="65066"/>
                </a:lnTo>
                <a:lnTo>
                  <a:pt x="23796" y="73424"/>
                </a:lnTo>
                <a:lnTo>
                  <a:pt x="38136" y="76200"/>
                </a:lnTo>
                <a:lnTo>
                  <a:pt x="52471" y="73396"/>
                </a:lnTo>
                <a:lnTo>
                  <a:pt x="54281" y="72191"/>
                </a:lnTo>
                <a:lnTo>
                  <a:pt x="29128" y="47088"/>
                </a:lnTo>
                <a:lnTo>
                  <a:pt x="47071" y="29110"/>
                </a:lnTo>
                <a:lnTo>
                  <a:pt x="74448" y="29110"/>
                </a:lnTo>
                <a:lnTo>
                  <a:pt x="73395" y="23728"/>
                </a:lnTo>
                <a:lnTo>
                  <a:pt x="65013" y="11132"/>
                </a:lnTo>
                <a:lnTo>
                  <a:pt x="52402" y="2775"/>
                </a:lnTo>
                <a:lnTo>
                  <a:pt x="38062" y="0"/>
                </a:lnTo>
                <a:close/>
              </a:path>
              <a:path w="525779" h="525144">
                <a:moveTo>
                  <a:pt x="47071" y="29110"/>
                </a:moveTo>
                <a:lnTo>
                  <a:pt x="29128" y="47088"/>
                </a:lnTo>
                <a:lnTo>
                  <a:pt x="54281" y="72191"/>
                </a:lnTo>
                <a:lnTo>
                  <a:pt x="65067" y="65014"/>
                </a:lnTo>
                <a:lnTo>
                  <a:pt x="72224" y="54214"/>
                </a:lnTo>
                <a:lnTo>
                  <a:pt x="47071" y="29110"/>
                </a:lnTo>
                <a:close/>
              </a:path>
              <a:path w="525779" h="525144">
                <a:moveTo>
                  <a:pt x="74448" y="29110"/>
                </a:moveTo>
                <a:lnTo>
                  <a:pt x="47071" y="29110"/>
                </a:lnTo>
                <a:lnTo>
                  <a:pt x="72224" y="54214"/>
                </a:lnTo>
                <a:lnTo>
                  <a:pt x="73424" y="52402"/>
                </a:lnTo>
                <a:lnTo>
                  <a:pt x="76199" y="38063"/>
                </a:lnTo>
                <a:lnTo>
                  <a:pt x="74448" y="2911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784667" y="2747509"/>
          <a:ext cx="1356360" cy="1328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8603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100" spc="-3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PK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001622"/>
                      </a:solidFill>
                      <a:prstDash val="solid"/>
                    </a:lnL>
                    <a:lnR w="12700">
                      <a:solidFill>
                        <a:srgbClr val="001622"/>
                      </a:solidFill>
                      <a:prstDash val="solid"/>
                    </a:lnR>
                    <a:lnT w="12700">
                      <a:solidFill>
                        <a:srgbClr val="001622"/>
                      </a:solidFill>
                      <a:prstDash val="solid"/>
                    </a:lnT>
                    <a:lnB w="12700">
                      <a:solidFill>
                        <a:srgbClr val="00162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Offset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1622"/>
                      </a:solidFill>
                      <a:prstDash val="solid"/>
                    </a:lnL>
                    <a:lnR w="12700">
                      <a:solidFill>
                        <a:srgbClr val="001622"/>
                      </a:solidFill>
                      <a:prstDash val="solid"/>
                    </a:lnR>
                    <a:lnT w="12700">
                      <a:solidFill>
                        <a:srgbClr val="001622"/>
                      </a:solidFill>
                      <a:prstDash val="solid"/>
                    </a:lnT>
                    <a:lnB w="12700">
                      <a:solidFill>
                        <a:srgbClr val="00162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1D516C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1622"/>
                      </a:solidFill>
                      <a:prstDash val="solid"/>
                    </a:lnL>
                    <a:lnR w="12700">
                      <a:solidFill>
                        <a:srgbClr val="001622"/>
                      </a:solidFill>
                      <a:prstDash val="solid"/>
                    </a:lnR>
                    <a:lnT w="12700">
                      <a:solidFill>
                        <a:srgbClr val="001622"/>
                      </a:solidFill>
                      <a:prstDash val="solid"/>
                    </a:lnT>
                    <a:lnB w="12700">
                      <a:solidFill>
                        <a:srgbClr val="00162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852001" y="1728276"/>
            <a:ext cx="4318000" cy="2347595"/>
            <a:chOff x="852001" y="1728276"/>
            <a:chExt cx="4318000" cy="2347595"/>
          </a:xfrm>
        </p:grpSpPr>
        <p:sp>
          <p:nvSpPr>
            <p:cNvPr id="15" name="object 15"/>
            <p:cNvSpPr/>
            <p:nvPr/>
          </p:nvSpPr>
          <p:spPr>
            <a:xfrm>
              <a:off x="851992" y="2875165"/>
              <a:ext cx="3049905" cy="454025"/>
            </a:xfrm>
            <a:custGeom>
              <a:avLst/>
              <a:gdLst/>
              <a:ahLst/>
              <a:cxnLst/>
              <a:rect l="l" t="t" r="r" b="b"/>
              <a:pathLst>
                <a:path w="3049904" h="454025">
                  <a:moveTo>
                    <a:pt x="893978" y="104698"/>
                  </a:moveTo>
                  <a:lnTo>
                    <a:pt x="889177" y="80924"/>
                  </a:lnTo>
                  <a:lnTo>
                    <a:pt x="876084" y="61493"/>
                  </a:lnTo>
                  <a:lnTo>
                    <a:pt x="856665" y="48399"/>
                  </a:lnTo>
                  <a:lnTo>
                    <a:pt x="832878" y="43599"/>
                  </a:lnTo>
                  <a:lnTo>
                    <a:pt x="61099" y="43599"/>
                  </a:lnTo>
                  <a:lnTo>
                    <a:pt x="37312" y="48399"/>
                  </a:lnTo>
                  <a:lnTo>
                    <a:pt x="17894" y="61493"/>
                  </a:lnTo>
                  <a:lnTo>
                    <a:pt x="4800" y="80924"/>
                  </a:lnTo>
                  <a:lnTo>
                    <a:pt x="0" y="104698"/>
                  </a:lnTo>
                  <a:lnTo>
                    <a:pt x="0" y="349084"/>
                  </a:lnTo>
                  <a:lnTo>
                    <a:pt x="4800" y="372859"/>
                  </a:lnTo>
                  <a:lnTo>
                    <a:pt x="17894" y="392277"/>
                  </a:lnTo>
                  <a:lnTo>
                    <a:pt x="37312" y="405371"/>
                  </a:lnTo>
                  <a:lnTo>
                    <a:pt x="61099" y="410171"/>
                  </a:lnTo>
                  <a:lnTo>
                    <a:pt x="832878" y="410171"/>
                  </a:lnTo>
                  <a:lnTo>
                    <a:pt x="856665" y="405371"/>
                  </a:lnTo>
                  <a:lnTo>
                    <a:pt x="876084" y="392277"/>
                  </a:lnTo>
                  <a:lnTo>
                    <a:pt x="889177" y="372859"/>
                  </a:lnTo>
                  <a:lnTo>
                    <a:pt x="893978" y="349084"/>
                  </a:lnTo>
                  <a:lnTo>
                    <a:pt x="893978" y="104698"/>
                  </a:lnTo>
                  <a:close/>
                </a:path>
                <a:path w="3049904" h="454025">
                  <a:moveTo>
                    <a:pt x="1975548" y="75628"/>
                  </a:moveTo>
                  <a:lnTo>
                    <a:pt x="1969604" y="46189"/>
                  </a:lnTo>
                  <a:lnTo>
                    <a:pt x="1953399" y="22161"/>
                  </a:lnTo>
                  <a:lnTo>
                    <a:pt x="1929358" y="5943"/>
                  </a:lnTo>
                  <a:lnTo>
                    <a:pt x="1899920" y="0"/>
                  </a:lnTo>
                  <a:lnTo>
                    <a:pt x="1078852" y="0"/>
                  </a:lnTo>
                  <a:lnTo>
                    <a:pt x="1049413" y="5943"/>
                  </a:lnTo>
                  <a:lnTo>
                    <a:pt x="1025372" y="22161"/>
                  </a:lnTo>
                  <a:lnTo>
                    <a:pt x="1009167" y="46189"/>
                  </a:lnTo>
                  <a:lnTo>
                    <a:pt x="1003223" y="75628"/>
                  </a:lnTo>
                  <a:lnTo>
                    <a:pt x="1003223" y="378142"/>
                  </a:lnTo>
                  <a:lnTo>
                    <a:pt x="1009167" y="407581"/>
                  </a:lnTo>
                  <a:lnTo>
                    <a:pt x="1025372" y="431622"/>
                  </a:lnTo>
                  <a:lnTo>
                    <a:pt x="1049413" y="447840"/>
                  </a:lnTo>
                  <a:lnTo>
                    <a:pt x="1078852" y="453783"/>
                  </a:lnTo>
                  <a:lnTo>
                    <a:pt x="1899920" y="453783"/>
                  </a:lnTo>
                  <a:lnTo>
                    <a:pt x="1929358" y="447840"/>
                  </a:lnTo>
                  <a:lnTo>
                    <a:pt x="1953399" y="431622"/>
                  </a:lnTo>
                  <a:lnTo>
                    <a:pt x="1969604" y="407581"/>
                  </a:lnTo>
                  <a:lnTo>
                    <a:pt x="1975548" y="378142"/>
                  </a:lnTo>
                  <a:lnTo>
                    <a:pt x="1975548" y="75628"/>
                  </a:lnTo>
                  <a:close/>
                </a:path>
                <a:path w="3049904" h="454025">
                  <a:moveTo>
                    <a:pt x="3049676" y="104698"/>
                  </a:moveTo>
                  <a:lnTo>
                    <a:pt x="3044863" y="80924"/>
                  </a:lnTo>
                  <a:lnTo>
                    <a:pt x="3031769" y="61493"/>
                  </a:lnTo>
                  <a:lnTo>
                    <a:pt x="3012351" y="48399"/>
                  </a:lnTo>
                  <a:lnTo>
                    <a:pt x="2988576" y="43599"/>
                  </a:lnTo>
                  <a:lnTo>
                    <a:pt x="2205875" y="43599"/>
                  </a:lnTo>
                  <a:lnTo>
                    <a:pt x="2182101" y="48399"/>
                  </a:lnTo>
                  <a:lnTo>
                    <a:pt x="2162683" y="61493"/>
                  </a:lnTo>
                  <a:lnTo>
                    <a:pt x="2149589" y="80924"/>
                  </a:lnTo>
                  <a:lnTo>
                    <a:pt x="2144788" y="104698"/>
                  </a:lnTo>
                  <a:lnTo>
                    <a:pt x="2144788" y="349072"/>
                  </a:lnTo>
                  <a:lnTo>
                    <a:pt x="2149589" y="372859"/>
                  </a:lnTo>
                  <a:lnTo>
                    <a:pt x="2162683" y="392277"/>
                  </a:lnTo>
                  <a:lnTo>
                    <a:pt x="2182101" y="405371"/>
                  </a:lnTo>
                  <a:lnTo>
                    <a:pt x="2205875" y="410171"/>
                  </a:lnTo>
                  <a:lnTo>
                    <a:pt x="2988576" y="410171"/>
                  </a:lnTo>
                  <a:lnTo>
                    <a:pt x="3012351" y="405371"/>
                  </a:lnTo>
                  <a:lnTo>
                    <a:pt x="3031769" y="392277"/>
                  </a:lnTo>
                  <a:lnTo>
                    <a:pt x="3044863" y="372859"/>
                  </a:lnTo>
                  <a:lnTo>
                    <a:pt x="3049676" y="349072"/>
                  </a:lnTo>
                  <a:lnTo>
                    <a:pt x="3049676" y="104698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72149" y="1742564"/>
              <a:ext cx="610870" cy="560705"/>
            </a:xfrm>
            <a:custGeom>
              <a:avLst/>
              <a:gdLst/>
              <a:ahLst/>
              <a:cxnLst/>
              <a:rect l="l" t="t" r="r" b="b"/>
              <a:pathLst>
                <a:path w="610870" h="560705">
                  <a:moveTo>
                    <a:pt x="305288" y="0"/>
                  </a:moveTo>
                  <a:lnTo>
                    <a:pt x="255769" y="3668"/>
                  </a:lnTo>
                  <a:lnTo>
                    <a:pt x="208794" y="14290"/>
                  </a:lnTo>
                  <a:lnTo>
                    <a:pt x="164991" y="31288"/>
                  </a:lnTo>
                  <a:lnTo>
                    <a:pt x="124989" y="54085"/>
                  </a:lnTo>
                  <a:lnTo>
                    <a:pt x="89417" y="82103"/>
                  </a:lnTo>
                  <a:lnTo>
                    <a:pt x="58903" y="114765"/>
                  </a:lnTo>
                  <a:lnTo>
                    <a:pt x="34075" y="151495"/>
                  </a:lnTo>
                  <a:lnTo>
                    <a:pt x="15563" y="191715"/>
                  </a:lnTo>
                  <a:lnTo>
                    <a:pt x="3995" y="234848"/>
                  </a:lnTo>
                  <a:lnTo>
                    <a:pt x="0" y="280316"/>
                  </a:lnTo>
                  <a:lnTo>
                    <a:pt x="3995" y="325785"/>
                  </a:lnTo>
                  <a:lnTo>
                    <a:pt x="15563" y="368918"/>
                  </a:lnTo>
                  <a:lnTo>
                    <a:pt x="34075" y="409138"/>
                  </a:lnTo>
                  <a:lnTo>
                    <a:pt x="58903" y="445868"/>
                  </a:lnTo>
                  <a:lnTo>
                    <a:pt x="89417" y="478530"/>
                  </a:lnTo>
                  <a:lnTo>
                    <a:pt x="124989" y="506548"/>
                  </a:lnTo>
                  <a:lnTo>
                    <a:pt x="164991" y="529345"/>
                  </a:lnTo>
                  <a:lnTo>
                    <a:pt x="208794" y="546343"/>
                  </a:lnTo>
                  <a:lnTo>
                    <a:pt x="255769" y="556964"/>
                  </a:lnTo>
                  <a:lnTo>
                    <a:pt x="305288" y="560633"/>
                  </a:lnTo>
                  <a:lnTo>
                    <a:pt x="354808" y="556964"/>
                  </a:lnTo>
                  <a:lnTo>
                    <a:pt x="401783" y="546343"/>
                  </a:lnTo>
                  <a:lnTo>
                    <a:pt x="445586" y="529345"/>
                  </a:lnTo>
                  <a:lnTo>
                    <a:pt x="485588" y="506548"/>
                  </a:lnTo>
                  <a:lnTo>
                    <a:pt x="521160" y="478530"/>
                  </a:lnTo>
                  <a:lnTo>
                    <a:pt x="551674" y="445868"/>
                  </a:lnTo>
                  <a:lnTo>
                    <a:pt x="576502" y="409138"/>
                  </a:lnTo>
                  <a:lnTo>
                    <a:pt x="595014" y="368918"/>
                  </a:lnTo>
                  <a:lnTo>
                    <a:pt x="606582" y="325785"/>
                  </a:lnTo>
                  <a:lnTo>
                    <a:pt x="610577" y="280316"/>
                  </a:lnTo>
                  <a:lnTo>
                    <a:pt x="606582" y="234848"/>
                  </a:lnTo>
                  <a:lnTo>
                    <a:pt x="595014" y="191715"/>
                  </a:lnTo>
                  <a:lnTo>
                    <a:pt x="576502" y="151495"/>
                  </a:lnTo>
                  <a:lnTo>
                    <a:pt x="551674" y="114765"/>
                  </a:lnTo>
                  <a:lnTo>
                    <a:pt x="521160" y="82103"/>
                  </a:lnTo>
                  <a:lnTo>
                    <a:pt x="485588" y="54085"/>
                  </a:lnTo>
                  <a:lnTo>
                    <a:pt x="445586" y="31288"/>
                  </a:lnTo>
                  <a:lnTo>
                    <a:pt x="401783" y="14290"/>
                  </a:lnTo>
                  <a:lnTo>
                    <a:pt x="354808" y="3668"/>
                  </a:lnTo>
                  <a:lnTo>
                    <a:pt x="305288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72149" y="1742564"/>
              <a:ext cx="610870" cy="560705"/>
            </a:xfrm>
            <a:custGeom>
              <a:avLst/>
              <a:gdLst/>
              <a:ahLst/>
              <a:cxnLst/>
              <a:rect l="l" t="t" r="r" b="b"/>
              <a:pathLst>
                <a:path w="610870" h="560705">
                  <a:moveTo>
                    <a:pt x="0" y="280316"/>
                  </a:moveTo>
                  <a:lnTo>
                    <a:pt x="3995" y="234847"/>
                  </a:lnTo>
                  <a:lnTo>
                    <a:pt x="15563" y="191714"/>
                  </a:lnTo>
                  <a:lnTo>
                    <a:pt x="34075" y="151494"/>
                  </a:lnTo>
                  <a:lnTo>
                    <a:pt x="58902" y="114765"/>
                  </a:lnTo>
                  <a:lnTo>
                    <a:pt x="89416" y="82102"/>
                  </a:lnTo>
                  <a:lnTo>
                    <a:pt x="124989" y="54084"/>
                  </a:lnTo>
                  <a:lnTo>
                    <a:pt x="164990" y="31288"/>
                  </a:lnTo>
                  <a:lnTo>
                    <a:pt x="208793" y="14290"/>
                  </a:lnTo>
                  <a:lnTo>
                    <a:pt x="255769" y="3668"/>
                  </a:lnTo>
                  <a:lnTo>
                    <a:pt x="305288" y="0"/>
                  </a:lnTo>
                  <a:lnTo>
                    <a:pt x="354807" y="3668"/>
                  </a:lnTo>
                  <a:lnTo>
                    <a:pt x="401783" y="14290"/>
                  </a:lnTo>
                  <a:lnTo>
                    <a:pt x="445586" y="31288"/>
                  </a:lnTo>
                  <a:lnTo>
                    <a:pt x="485587" y="54084"/>
                  </a:lnTo>
                  <a:lnTo>
                    <a:pt x="521160" y="82102"/>
                  </a:lnTo>
                  <a:lnTo>
                    <a:pt x="551674" y="114765"/>
                  </a:lnTo>
                  <a:lnTo>
                    <a:pt x="576501" y="151494"/>
                  </a:lnTo>
                  <a:lnTo>
                    <a:pt x="595013" y="191714"/>
                  </a:lnTo>
                  <a:lnTo>
                    <a:pt x="606581" y="234847"/>
                  </a:lnTo>
                  <a:lnTo>
                    <a:pt x="610577" y="280316"/>
                  </a:lnTo>
                  <a:lnTo>
                    <a:pt x="606581" y="325785"/>
                  </a:lnTo>
                  <a:lnTo>
                    <a:pt x="595013" y="368918"/>
                  </a:lnTo>
                  <a:lnTo>
                    <a:pt x="576501" y="409138"/>
                  </a:lnTo>
                  <a:lnTo>
                    <a:pt x="551674" y="445867"/>
                  </a:lnTo>
                  <a:lnTo>
                    <a:pt x="521160" y="478530"/>
                  </a:lnTo>
                  <a:lnTo>
                    <a:pt x="485587" y="506548"/>
                  </a:lnTo>
                  <a:lnTo>
                    <a:pt x="445586" y="529344"/>
                  </a:lnTo>
                  <a:lnTo>
                    <a:pt x="401783" y="546342"/>
                  </a:lnTo>
                  <a:lnTo>
                    <a:pt x="354807" y="556964"/>
                  </a:lnTo>
                  <a:lnTo>
                    <a:pt x="305288" y="560633"/>
                  </a:lnTo>
                  <a:lnTo>
                    <a:pt x="255769" y="556964"/>
                  </a:lnTo>
                  <a:lnTo>
                    <a:pt x="208793" y="546342"/>
                  </a:lnTo>
                  <a:lnTo>
                    <a:pt x="164990" y="529344"/>
                  </a:lnTo>
                  <a:lnTo>
                    <a:pt x="124989" y="506548"/>
                  </a:lnTo>
                  <a:lnTo>
                    <a:pt x="89416" y="478530"/>
                  </a:lnTo>
                  <a:lnTo>
                    <a:pt x="58902" y="445867"/>
                  </a:lnTo>
                  <a:lnTo>
                    <a:pt x="34075" y="409138"/>
                  </a:lnTo>
                  <a:lnTo>
                    <a:pt x="15563" y="368918"/>
                  </a:lnTo>
                  <a:lnTo>
                    <a:pt x="3995" y="325785"/>
                  </a:lnTo>
                  <a:lnTo>
                    <a:pt x="0" y="280316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24794" y="1882722"/>
              <a:ext cx="305435" cy="280670"/>
            </a:xfrm>
            <a:custGeom>
              <a:avLst/>
              <a:gdLst/>
              <a:ahLst/>
              <a:cxnLst/>
              <a:rect l="l" t="t" r="r" b="b"/>
              <a:pathLst>
                <a:path w="305435" h="280669">
                  <a:moveTo>
                    <a:pt x="152645" y="0"/>
                  </a:moveTo>
                  <a:lnTo>
                    <a:pt x="104397" y="7145"/>
                  </a:lnTo>
                  <a:lnTo>
                    <a:pt x="62494" y="27042"/>
                  </a:lnTo>
                  <a:lnTo>
                    <a:pt x="29451" y="57382"/>
                  </a:lnTo>
                  <a:lnTo>
                    <a:pt x="7781" y="95857"/>
                  </a:lnTo>
                  <a:lnTo>
                    <a:pt x="0" y="140158"/>
                  </a:lnTo>
                  <a:lnTo>
                    <a:pt x="7781" y="184459"/>
                  </a:lnTo>
                  <a:lnTo>
                    <a:pt x="29451" y="222934"/>
                  </a:lnTo>
                  <a:lnTo>
                    <a:pt x="62494" y="253274"/>
                  </a:lnTo>
                  <a:lnTo>
                    <a:pt x="104397" y="273171"/>
                  </a:lnTo>
                  <a:lnTo>
                    <a:pt x="152645" y="280316"/>
                  </a:lnTo>
                  <a:lnTo>
                    <a:pt x="200892" y="273171"/>
                  </a:lnTo>
                  <a:lnTo>
                    <a:pt x="242794" y="253274"/>
                  </a:lnTo>
                  <a:lnTo>
                    <a:pt x="275837" y="222934"/>
                  </a:lnTo>
                  <a:lnTo>
                    <a:pt x="297507" y="184459"/>
                  </a:lnTo>
                  <a:lnTo>
                    <a:pt x="305288" y="140158"/>
                  </a:lnTo>
                  <a:lnTo>
                    <a:pt x="297507" y="95857"/>
                  </a:lnTo>
                  <a:lnTo>
                    <a:pt x="275837" y="57382"/>
                  </a:lnTo>
                  <a:lnTo>
                    <a:pt x="242794" y="27042"/>
                  </a:lnTo>
                  <a:lnTo>
                    <a:pt x="200892" y="7145"/>
                  </a:lnTo>
                  <a:lnTo>
                    <a:pt x="152645" y="0"/>
                  </a:lnTo>
                  <a:close/>
                </a:path>
              </a:pathLst>
            </a:custGeom>
            <a:solidFill>
              <a:srgbClr val="FF57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24794" y="1882722"/>
              <a:ext cx="305435" cy="280670"/>
            </a:xfrm>
            <a:custGeom>
              <a:avLst/>
              <a:gdLst/>
              <a:ahLst/>
              <a:cxnLst/>
              <a:rect l="l" t="t" r="r" b="b"/>
              <a:pathLst>
                <a:path w="305435" h="280669">
                  <a:moveTo>
                    <a:pt x="0" y="140158"/>
                  </a:moveTo>
                  <a:lnTo>
                    <a:pt x="7781" y="95857"/>
                  </a:lnTo>
                  <a:lnTo>
                    <a:pt x="29451" y="57382"/>
                  </a:lnTo>
                  <a:lnTo>
                    <a:pt x="62494" y="27042"/>
                  </a:lnTo>
                  <a:lnTo>
                    <a:pt x="104397" y="7145"/>
                  </a:lnTo>
                  <a:lnTo>
                    <a:pt x="152644" y="0"/>
                  </a:lnTo>
                  <a:lnTo>
                    <a:pt x="200891" y="7145"/>
                  </a:lnTo>
                  <a:lnTo>
                    <a:pt x="242794" y="27042"/>
                  </a:lnTo>
                  <a:lnTo>
                    <a:pt x="275837" y="57382"/>
                  </a:lnTo>
                  <a:lnTo>
                    <a:pt x="297507" y="95857"/>
                  </a:lnTo>
                  <a:lnTo>
                    <a:pt x="305289" y="140158"/>
                  </a:lnTo>
                  <a:lnTo>
                    <a:pt x="297507" y="184459"/>
                  </a:lnTo>
                  <a:lnTo>
                    <a:pt x="275837" y="222934"/>
                  </a:lnTo>
                  <a:lnTo>
                    <a:pt x="242794" y="253274"/>
                  </a:lnTo>
                  <a:lnTo>
                    <a:pt x="200891" y="273171"/>
                  </a:lnTo>
                  <a:lnTo>
                    <a:pt x="152644" y="280317"/>
                  </a:lnTo>
                  <a:lnTo>
                    <a:pt x="104397" y="273171"/>
                  </a:lnTo>
                  <a:lnTo>
                    <a:pt x="62494" y="253274"/>
                  </a:lnTo>
                  <a:lnTo>
                    <a:pt x="29451" y="222934"/>
                  </a:lnTo>
                  <a:lnTo>
                    <a:pt x="7781" y="184459"/>
                  </a:lnTo>
                  <a:lnTo>
                    <a:pt x="0" y="140158"/>
                  </a:lnTo>
                  <a:close/>
                </a:path>
              </a:pathLst>
            </a:custGeom>
            <a:ln w="28575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583" y="1990343"/>
              <a:ext cx="1776983" cy="10027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98990" y="2022881"/>
              <a:ext cx="1673225" cy="895985"/>
            </a:xfrm>
            <a:custGeom>
              <a:avLst/>
              <a:gdLst/>
              <a:ahLst/>
              <a:cxnLst/>
              <a:rect l="l" t="t" r="r" b="b"/>
              <a:pathLst>
                <a:path w="1673225" h="895985">
                  <a:moveTo>
                    <a:pt x="1673159" y="0"/>
                  </a:moveTo>
                  <a:lnTo>
                    <a:pt x="0" y="895883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75632" y="2918763"/>
              <a:ext cx="894080" cy="367030"/>
            </a:xfrm>
            <a:custGeom>
              <a:avLst/>
              <a:gdLst/>
              <a:ahLst/>
              <a:cxnLst/>
              <a:rect l="l" t="t" r="r" b="b"/>
              <a:pathLst>
                <a:path w="894079" h="367029">
                  <a:moveTo>
                    <a:pt x="832881" y="0"/>
                  </a:moveTo>
                  <a:lnTo>
                    <a:pt x="61095" y="0"/>
                  </a:lnTo>
                  <a:lnTo>
                    <a:pt x="37314" y="4801"/>
                  </a:lnTo>
                  <a:lnTo>
                    <a:pt x="17894" y="17894"/>
                  </a:lnTo>
                  <a:lnTo>
                    <a:pt x="4801" y="37314"/>
                  </a:lnTo>
                  <a:lnTo>
                    <a:pt x="0" y="61095"/>
                  </a:lnTo>
                  <a:lnTo>
                    <a:pt x="0" y="305475"/>
                  </a:lnTo>
                  <a:lnTo>
                    <a:pt x="4801" y="329257"/>
                  </a:lnTo>
                  <a:lnTo>
                    <a:pt x="17894" y="348677"/>
                  </a:lnTo>
                  <a:lnTo>
                    <a:pt x="37314" y="361770"/>
                  </a:lnTo>
                  <a:lnTo>
                    <a:pt x="61095" y="366571"/>
                  </a:lnTo>
                  <a:lnTo>
                    <a:pt x="832881" y="366571"/>
                  </a:lnTo>
                  <a:lnTo>
                    <a:pt x="856662" y="361770"/>
                  </a:lnTo>
                  <a:lnTo>
                    <a:pt x="876082" y="348677"/>
                  </a:lnTo>
                  <a:lnTo>
                    <a:pt x="889175" y="329257"/>
                  </a:lnTo>
                  <a:lnTo>
                    <a:pt x="893977" y="305475"/>
                  </a:lnTo>
                  <a:lnTo>
                    <a:pt x="893977" y="61095"/>
                  </a:lnTo>
                  <a:lnTo>
                    <a:pt x="889175" y="37314"/>
                  </a:lnTo>
                  <a:lnTo>
                    <a:pt x="876082" y="17894"/>
                  </a:lnTo>
                  <a:lnTo>
                    <a:pt x="856662" y="4801"/>
                  </a:lnTo>
                  <a:lnTo>
                    <a:pt x="832881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2631" y="1990343"/>
              <a:ext cx="1243584" cy="10027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582725" y="2022881"/>
              <a:ext cx="1140460" cy="895985"/>
            </a:xfrm>
            <a:custGeom>
              <a:avLst/>
              <a:gdLst/>
              <a:ahLst/>
              <a:cxnLst/>
              <a:rect l="l" t="t" r="r" b="b"/>
              <a:pathLst>
                <a:path w="1140460" h="895985">
                  <a:moveTo>
                    <a:pt x="0" y="0"/>
                  </a:moveTo>
                  <a:lnTo>
                    <a:pt x="1139895" y="895883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0" y="2191511"/>
              <a:ext cx="826008" cy="75895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341383" y="2221095"/>
              <a:ext cx="720725" cy="654685"/>
            </a:xfrm>
            <a:custGeom>
              <a:avLst/>
              <a:gdLst/>
              <a:ahLst/>
              <a:cxnLst/>
              <a:rect l="l" t="t" r="r" b="b"/>
              <a:pathLst>
                <a:path w="720725" h="654685">
                  <a:moveTo>
                    <a:pt x="720184" y="0"/>
                  </a:moveTo>
                  <a:lnTo>
                    <a:pt x="0" y="654068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4784" y="2276855"/>
              <a:ext cx="277368" cy="7162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277439" y="2303198"/>
              <a:ext cx="172085" cy="615950"/>
            </a:xfrm>
            <a:custGeom>
              <a:avLst/>
              <a:gdLst/>
              <a:ahLst/>
              <a:cxnLst/>
              <a:rect l="l" t="t" r="r" b="b"/>
              <a:pathLst>
                <a:path w="172085" h="615950">
                  <a:moveTo>
                    <a:pt x="0" y="0"/>
                  </a:moveTo>
                  <a:lnTo>
                    <a:pt x="171787" y="615567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50260" y="3709260"/>
              <a:ext cx="894080" cy="367030"/>
            </a:xfrm>
            <a:custGeom>
              <a:avLst/>
              <a:gdLst/>
              <a:ahLst/>
              <a:cxnLst/>
              <a:rect l="l" t="t" r="r" b="b"/>
              <a:pathLst>
                <a:path w="894080" h="367029">
                  <a:moveTo>
                    <a:pt x="832881" y="0"/>
                  </a:moveTo>
                  <a:lnTo>
                    <a:pt x="61095" y="0"/>
                  </a:lnTo>
                  <a:lnTo>
                    <a:pt x="37314" y="4801"/>
                  </a:lnTo>
                  <a:lnTo>
                    <a:pt x="17894" y="17894"/>
                  </a:lnTo>
                  <a:lnTo>
                    <a:pt x="4801" y="37314"/>
                  </a:lnTo>
                  <a:lnTo>
                    <a:pt x="0" y="61095"/>
                  </a:lnTo>
                  <a:lnTo>
                    <a:pt x="0" y="305475"/>
                  </a:lnTo>
                  <a:lnTo>
                    <a:pt x="4801" y="329257"/>
                  </a:lnTo>
                  <a:lnTo>
                    <a:pt x="17894" y="348677"/>
                  </a:lnTo>
                  <a:lnTo>
                    <a:pt x="37314" y="361770"/>
                  </a:lnTo>
                  <a:lnTo>
                    <a:pt x="61095" y="366571"/>
                  </a:lnTo>
                  <a:lnTo>
                    <a:pt x="832881" y="366571"/>
                  </a:lnTo>
                  <a:lnTo>
                    <a:pt x="856662" y="361770"/>
                  </a:lnTo>
                  <a:lnTo>
                    <a:pt x="876082" y="348677"/>
                  </a:lnTo>
                  <a:lnTo>
                    <a:pt x="889175" y="329257"/>
                  </a:lnTo>
                  <a:lnTo>
                    <a:pt x="893977" y="305475"/>
                  </a:lnTo>
                  <a:lnTo>
                    <a:pt x="893977" y="61095"/>
                  </a:lnTo>
                  <a:lnTo>
                    <a:pt x="889175" y="37314"/>
                  </a:lnTo>
                  <a:lnTo>
                    <a:pt x="876082" y="17894"/>
                  </a:lnTo>
                  <a:lnTo>
                    <a:pt x="856662" y="4801"/>
                  </a:lnTo>
                  <a:lnTo>
                    <a:pt x="832881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2615" y="3252215"/>
              <a:ext cx="853440" cy="53035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697248" y="3285336"/>
              <a:ext cx="752475" cy="424180"/>
            </a:xfrm>
            <a:custGeom>
              <a:avLst/>
              <a:gdLst/>
              <a:ahLst/>
              <a:cxnLst/>
              <a:rect l="l" t="t" r="r" b="b"/>
              <a:pathLst>
                <a:path w="752475" h="424179">
                  <a:moveTo>
                    <a:pt x="751976" y="0"/>
                  </a:moveTo>
                  <a:lnTo>
                    <a:pt x="0" y="423925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90244" y="3709260"/>
              <a:ext cx="894080" cy="367030"/>
            </a:xfrm>
            <a:custGeom>
              <a:avLst/>
              <a:gdLst/>
              <a:ahLst/>
              <a:cxnLst/>
              <a:rect l="l" t="t" r="r" b="b"/>
              <a:pathLst>
                <a:path w="894079" h="367029">
                  <a:moveTo>
                    <a:pt x="832881" y="0"/>
                  </a:moveTo>
                  <a:lnTo>
                    <a:pt x="61097" y="0"/>
                  </a:lnTo>
                  <a:lnTo>
                    <a:pt x="37315" y="4801"/>
                  </a:lnTo>
                  <a:lnTo>
                    <a:pt x="17895" y="17894"/>
                  </a:lnTo>
                  <a:lnTo>
                    <a:pt x="4801" y="37314"/>
                  </a:lnTo>
                  <a:lnTo>
                    <a:pt x="0" y="61095"/>
                  </a:lnTo>
                  <a:lnTo>
                    <a:pt x="0" y="305475"/>
                  </a:lnTo>
                  <a:lnTo>
                    <a:pt x="4801" y="329257"/>
                  </a:lnTo>
                  <a:lnTo>
                    <a:pt x="17895" y="348677"/>
                  </a:lnTo>
                  <a:lnTo>
                    <a:pt x="37315" y="361770"/>
                  </a:lnTo>
                  <a:lnTo>
                    <a:pt x="61097" y="366571"/>
                  </a:lnTo>
                  <a:lnTo>
                    <a:pt x="832881" y="366571"/>
                  </a:lnTo>
                  <a:lnTo>
                    <a:pt x="856662" y="361770"/>
                  </a:lnTo>
                  <a:lnTo>
                    <a:pt x="876082" y="348677"/>
                  </a:lnTo>
                  <a:lnTo>
                    <a:pt x="889175" y="329257"/>
                  </a:lnTo>
                  <a:lnTo>
                    <a:pt x="893977" y="305475"/>
                  </a:lnTo>
                  <a:lnTo>
                    <a:pt x="893977" y="61095"/>
                  </a:lnTo>
                  <a:lnTo>
                    <a:pt x="889175" y="37314"/>
                  </a:lnTo>
                  <a:lnTo>
                    <a:pt x="876082" y="17894"/>
                  </a:lnTo>
                  <a:lnTo>
                    <a:pt x="856662" y="4801"/>
                  </a:lnTo>
                  <a:lnTo>
                    <a:pt x="832881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1568" y="3252215"/>
              <a:ext cx="688848" cy="53035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49225" y="3285336"/>
              <a:ext cx="588010" cy="424180"/>
            </a:xfrm>
            <a:custGeom>
              <a:avLst/>
              <a:gdLst/>
              <a:ahLst/>
              <a:cxnLst/>
              <a:rect l="l" t="t" r="r" b="b"/>
              <a:pathLst>
                <a:path w="588010" h="424179">
                  <a:moveTo>
                    <a:pt x="0" y="0"/>
                  </a:moveTo>
                  <a:lnTo>
                    <a:pt x="588007" y="423925"/>
                  </a:lnTo>
                </a:path>
              </a:pathLst>
            </a:custGeom>
            <a:ln w="25400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251079" y="2971291"/>
            <a:ext cx="172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89599" y="2971291"/>
            <a:ext cx="164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5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11324" y="2971291"/>
            <a:ext cx="52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FFFFFF"/>
                </a:solidFill>
                <a:latin typeface="Century Gothic"/>
                <a:cs typeface="Century Gothic"/>
              </a:rPr>
              <a:t>D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[</a:t>
            </a:r>
            <a:r>
              <a:rPr sz="1800" spc="4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]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39702" y="3763771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82533" y="3763771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FFFFFF"/>
                </a:solidFill>
                <a:latin typeface="Century Gothic"/>
                <a:cs typeface="Century Gothic"/>
              </a:rPr>
              <a:t>Y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05437" y="2917382"/>
            <a:ext cx="714375" cy="369570"/>
            <a:chOff x="2005437" y="2917382"/>
            <a:chExt cx="714375" cy="369570"/>
          </a:xfrm>
        </p:grpSpPr>
        <p:sp>
          <p:nvSpPr>
            <p:cNvPr id="41" name="object 41"/>
            <p:cNvSpPr/>
            <p:nvPr/>
          </p:nvSpPr>
          <p:spPr>
            <a:xfrm>
              <a:off x="2005437" y="2917382"/>
              <a:ext cx="325755" cy="369570"/>
            </a:xfrm>
            <a:custGeom>
              <a:avLst/>
              <a:gdLst/>
              <a:ahLst/>
              <a:cxnLst/>
              <a:rect l="l" t="t" r="r" b="b"/>
              <a:pathLst>
                <a:path w="325755" h="369570">
                  <a:moveTo>
                    <a:pt x="325729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325729" y="369332"/>
                  </a:lnTo>
                  <a:lnTo>
                    <a:pt x="325729" y="0"/>
                  </a:lnTo>
                  <a:close/>
                </a:path>
              </a:pathLst>
            </a:custGeom>
            <a:solidFill>
              <a:srgbClr val="FF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94041" y="2917382"/>
              <a:ext cx="325755" cy="369570"/>
            </a:xfrm>
            <a:custGeom>
              <a:avLst/>
              <a:gdLst/>
              <a:ahLst/>
              <a:cxnLst/>
              <a:rect l="l" t="t" r="r" b="b"/>
              <a:pathLst>
                <a:path w="325755" h="369570">
                  <a:moveTo>
                    <a:pt x="325730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325730" y="369332"/>
                  </a:lnTo>
                  <a:lnTo>
                    <a:pt x="325730" y="0"/>
                  </a:lnTo>
                  <a:close/>
                </a:path>
              </a:pathLst>
            </a:custGeom>
            <a:solidFill>
              <a:srgbClr val="C2E5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005437" y="2937764"/>
            <a:ext cx="714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0"/>
              </a:spcBef>
              <a:tabLst>
                <a:tab pos="481330" algn="l"/>
              </a:tabLst>
            </a:pPr>
            <a:r>
              <a:rPr sz="1800" spc="65" dirty="0">
                <a:solidFill>
                  <a:srgbClr val="FFFFFF"/>
                </a:solidFill>
                <a:latin typeface="Century Gothic"/>
                <a:cs typeface="Century Gothic"/>
              </a:rPr>
              <a:t>B	B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88987" y="2030371"/>
            <a:ext cx="485775" cy="1899285"/>
          </a:xfrm>
          <a:custGeom>
            <a:avLst/>
            <a:gdLst/>
            <a:ahLst/>
            <a:cxnLst/>
            <a:rect l="l" t="t" r="r" b="b"/>
            <a:pathLst>
              <a:path w="485775" h="1899285">
                <a:moveTo>
                  <a:pt x="0" y="0"/>
                </a:moveTo>
                <a:lnTo>
                  <a:pt x="0" y="1898986"/>
                </a:lnTo>
                <a:lnTo>
                  <a:pt x="485691" y="949493"/>
                </a:lnTo>
                <a:lnTo>
                  <a:pt x="0" y="0"/>
                </a:lnTo>
                <a:close/>
              </a:path>
            </a:pathLst>
          </a:custGeom>
          <a:solidFill>
            <a:srgbClr val="001D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446330" y="448563"/>
            <a:ext cx="81965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0" dirty="0">
                <a:solidFill>
                  <a:srgbClr val="002D43"/>
                </a:solidFill>
                <a:latin typeface="Tahoma"/>
                <a:cs typeface="Tahoma"/>
              </a:rPr>
              <a:t>Job </a:t>
            </a:r>
            <a:r>
              <a:rPr sz="3400" b="1" spc="-120" dirty="0">
                <a:solidFill>
                  <a:srgbClr val="002D43"/>
                </a:solidFill>
                <a:latin typeface="Tahoma"/>
                <a:cs typeface="Tahoma"/>
              </a:rPr>
              <a:t>authoring: </a:t>
            </a:r>
            <a:r>
              <a:rPr sz="3400" b="1" spc="-135" dirty="0">
                <a:solidFill>
                  <a:srgbClr val="002D43"/>
                </a:solidFill>
                <a:latin typeface="Tahoma"/>
                <a:cs typeface="Tahoma"/>
              </a:rPr>
              <a:t>Relationalize()</a:t>
            </a:r>
            <a:r>
              <a:rPr sz="3400" b="1" spc="-20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110" dirty="0">
                <a:solidFill>
                  <a:srgbClr val="002D43"/>
                </a:solidFill>
                <a:latin typeface="Tahoma"/>
                <a:cs typeface="Tahoma"/>
              </a:rPr>
              <a:t>transform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31606" y="1415796"/>
            <a:ext cx="29876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Semi-structured</a:t>
            </a:r>
            <a:r>
              <a:rPr sz="2000" b="1" spc="-4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schema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222498" y="1434084"/>
            <a:ext cx="2253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Relational</a:t>
            </a:r>
            <a:r>
              <a:rPr sz="2000" b="1" spc="-7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schema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78247" y="4524755"/>
            <a:ext cx="9693910" cy="13970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0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10" dirty="0">
                <a:solidFill>
                  <a:srgbClr val="1D516C"/>
                </a:solidFill>
                <a:latin typeface="Arial"/>
                <a:cs typeface="Arial"/>
              </a:rPr>
              <a:t>Transforms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b="1" dirty="0">
                <a:solidFill>
                  <a:srgbClr val="1D516C"/>
                </a:solidFill>
                <a:latin typeface="Arial"/>
                <a:cs typeface="Arial"/>
              </a:rPr>
              <a:t>adds new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columns,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types,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tables</a:t>
            </a:r>
            <a:r>
              <a:rPr sz="2000" spc="-8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on-the-fly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20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15" dirty="0">
                <a:solidFill>
                  <a:srgbClr val="1D516C"/>
                </a:solidFill>
                <a:latin typeface="Arial"/>
                <a:cs typeface="Arial"/>
              </a:rPr>
              <a:t>Tracks </a:t>
            </a:r>
            <a:r>
              <a:rPr sz="2000" b="1" dirty="0">
                <a:solidFill>
                  <a:srgbClr val="1D516C"/>
                </a:solidFill>
                <a:latin typeface="Arial"/>
                <a:cs typeface="Arial"/>
              </a:rPr>
              <a:t>keys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foreign </a:t>
            </a:r>
            <a:r>
              <a:rPr sz="2000" b="1" dirty="0">
                <a:solidFill>
                  <a:srgbClr val="1D516C"/>
                </a:solidFill>
                <a:latin typeface="Arial"/>
                <a:cs typeface="Arial"/>
              </a:rPr>
              <a:t>keys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across</a:t>
            </a:r>
            <a:r>
              <a:rPr sz="2000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runs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20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SQL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on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the relational schema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is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orders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of </a:t>
            </a:r>
            <a:r>
              <a:rPr sz="2000" b="1" spc="-5" dirty="0">
                <a:solidFill>
                  <a:srgbClr val="1D516C"/>
                </a:solidFill>
                <a:latin typeface="Arial"/>
                <a:cs typeface="Arial"/>
              </a:rPr>
              <a:t>magnitude faster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than JSON</a:t>
            </a:r>
            <a:r>
              <a:rPr sz="2000" spc="-7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6892" y="1021389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2"/>
                </a:lnTo>
                <a:lnTo>
                  <a:pt x="11715299" y="124922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166" y="1258239"/>
            <a:ext cx="5593557" cy="49192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929" y="294132"/>
            <a:ext cx="11486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5" dirty="0">
                <a:solidFill>
                  <a:srgbClr val="12181F"/>
                </a:solidFill>
                <a:latin typeface="Tahoma"/>
                <a:cs typeface="Tahoma"/>
              </a:rPr>
              <a:t>AWS </a:t>
            </a:r>
            <a:r>
              <a:rPr sz="3200" b="1" spc="-120" dirty="0">
                <a:solidFill>
                  <a:srgbClr val="12181F"/>
                </a:solidFill>
                <a:latin typeface="Tahoma"/>
                <a:cs typeface="Tahoma"/>
              </a:rPr>
              <a:t>Glue: </a:t>
            </a:r>
            <a:r>
              <a:rPr sz="3200" b="1" spc="-95" dirty="0">
                <a:solidFill>
                  <a:srgbClr val="12181F"/>
                </a:solidFill>
                <a:latin typeface="Tahoma"/>
                <a:cs typeface="Tahoma"/>
              </a:rPr>
              <a:t>Job </a:t>
            </a:r>
            <a:r>
              <a:rPr sz="3200" b="1" spc="-85" dirty="0">
                <a:solidFill>
                  <a:srgbClr val="12181F"/>
                </a:solidFill>
                <a:latin typeface="Tahoma"/>
                <a:cs typeface="Tahoma"/>
              </a:rPr>
              <a:t>Authoring </a:t>
            </a:r>
            <a:r>
              <a:rPr sz="3200" b="1" spc="-440" dirty="0">
                <a:solidFill>
                  <a:srgbClr val="12181F"/>
                </a:solidFill>
                <a:latin typeface="Tahoma"/>
                <a:cs typeface="Tahoma"/>
              </a:rPr>
              <a:t>– </a:t>
            </a:r>
            <a:r>
              <a:rPr sz="3200" b="1" spc="-105" dirty="0">
                <a:solidFill>
                  <a:srgbClr val="12181F"/>
                </a:solidFill>
                <a:latin typeface="Tahoma"/>
                <a:cs typeface="Tahoma"/>
              </a:rPr>
              <a:t>“DynamicFrame” </a:t>
            </a:r>
            <a:r>
              <a:rPr sz="3200" b="1" spc="-95" dirty="0">
                <a:solidFill>
                  <a:srgbClr val="12181F"/>
                </a:solidFill>
                <a:latin typeface="Tahoma"/>
                <a:cs typeface="Tahoma"/>
              </a:rPr>
              <a:t>High-Level</a:t>
            </a:r>
            <a:r>
              <a:rPr sz="3200" b="1" spc="-260" dirty="0">
                <a:solidFill>
                  <a:srgbClr val="12181F"/>
                </a:solidFill>
                <a:latin typeface="Tahoma"/>
                <a:cs typeface="Tahoma"/>
              </a:rPr>
              <a:t> </a:t>
            </a:r>
            <a:r>
              <a:rPr sz="3200" b="1" spc="-245" dirty="0">
                <a:solidFill>
                  <a:srgbClr val="12181F"/>
                </a:solidFill>
                <a:latin typeface="Tahoma"/>
                <a:cs typeface="Tahoma"/>
              </a:rPr>
              <a:t>API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159" y="1729740"/>
            <a:ext cx="574167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Pre-Built </a:t>
            </a:r>
            <a:r>
              <a:rPr sz="2000" b="1" spc="-15" dirty="0">
                <a:solidFill>
                  <a:srgbClr val="00A1C9"/>
                </a:solidFill>
                <a:latin typeface="Arial"/>
                <a:cs typeface="Arial"/>
              </a:rPr>
              <a:t>Transformation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click and add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your  job with simple</a:t>
            </a:r>
            <a:r>
              <a:rPr sz="2000" spc="-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configuration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A1C9"/>
              </a:buClr>
              <a:buFont typeface="Wingdings"/>
              <a:buChar char=""/>
            </a:pPr>
            <a:endParaRPr sz="3100">
              <a:latin typeface="Arial"/>
              <a:cs typeface="Arial"/>
            </a:endParaRPr>
          </a:p>
          <a:p>
            <a:pPr marL="355600" marR="32384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Spigot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writes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sample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data from DynamicFrame  to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S3 in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JSON</a:t>
            </a:r>
            <a:r>
              <a:rPr sz="2000" spc="-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format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A1C9"/>
              </a:buClr>
              <a:buFont typeface="Wingdings"/>
              <a:buChar char=""/>
            </a:pPr>
            <a:endParaRPr sz="3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A1C9"/>
                </a:solidFill>
                <a:latin typeface="Arial"/>
                <a:cs typeface="Arial"/>
              </a:rPr>
              <a:t>Expanding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with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more transformations to</a:t>
            </a:r>
            <a:r>
              <a:rPr sz="2000" spc="-4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come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634" y="833963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2"/>
                </a:lnTo>
                <a:lnTo>
                  <a:pt x="11715299" y="124922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89" y="2123722"/>
            <a:ext cx="6476554" cy="39891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9216" y="1089659"/>
            <a:ext cx="5038725" cy="787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75" dirty="0">
                <a:solidFill>
                  <a:srgbClr val="005E8D"/>
                </a:solidFill>
                <a:latin typeface="Tahoma"/>
                <a:cs typeface="Tahoma"/>
              </a:rPr>
              <a:t>Convert </a:t>
            </a:r>
            <a:r>
              <a:rPr sz="2000" b="1" spc="-50" dirty="0">
                <a:solidFill>
                  <a:srgbClr val="005E8D"/>
                </a:solidFill>
                <a:latin typeface="Tahoma"/>
                <a:cs typeface="Tahoma"/>
              </a:rPr>
              <a:t>to </a:t>
            </a:r>
            <a:r>
              <a:rPr sz="2000" b="1" spc="-70" dirty="0">
                <a:solidFill>
                  <a:srgbClr val="005E8D"/>
                </a:solidFill>
                <a:latin typeface="Tahoma"/>
                <a:cs typeface="Tahoma"/>
              </a:rPr>
              <a:t>and </a:t>
            </a:r>
            <a:r>
              <a:rPr sz="2000" b="1" spc="-45" dirty="0">
                <a:solidFill>
                  <a:srgbClr val="005E8D"/>
                </a:solidFill>
                <a:latin typeface="Tahoma"/>
                <a:cs typeface="Tahoma"/>
              </a:rPr>
              <a:t>from </a:t>
            </a:r>
            <a:r>
              <a:rPr sz="2000" b="1" spc="-70" dirty="0">
                <a:solidFill>
                  <a:srgbClr val="005E8D"/>
                </a:solidFill>
                <a:latin typeface="Tahoma"/>
                <a:cs typeface="Tahoma"/>
              </a:rPr>
              <a:t>Spark</a:t>
            </a:r>
            <a:r>
              <a:rPr sz="2000" b="1" spc="-105" dirty="0">
                <a:solidFill>
                  <a:srgbClr val="005E8D"/>
                </a:solidFill>
                <a:latin typeface="Tahoma"/>
                <a:cs typeface="Tahoma"/>
              </a:rPr>
              <a:t> </a:t>
            </a:r>
            <a:r>
              <a:rPr sz="2000" b="1" spc="-95" dirty="0">
                <a:solidFill>
                  <a:srgbClr val="005E8D"/>
                </a:solidFill>
                <a:latin typeface="Tahoma"/>
                <a:cs typeface="Tahoma"/>
              </a:rPr>
              <a:t>DataFrames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105" dirty="0">
                <a:solidFill>
                  <a:srgbClr val="005E8D"/>
                </a:solidFill>
                <a:latin typeface="Tahoma"/>
                <a:cs typeface="Tahoma"/>
              </a:rPr>
              <a:t>Run </a:t>
            </a:r>
            <a:r>
              <a:rPr sz="2000" b="1" spc="-80" dirty="0">
                <a:solidFill>
                  <a:srgbClr val="005E8D"/>
                </a:solidFill>
                <a:latin typeface="Tahoma"/>
                <a:cs typeface="Tahoma"/>
              </a:rPr>
              <a:t>with </a:t>
            </a:r>
            <a:r>
              <a:rPr sz="2000" b="1" spc="-85" dirty="0">
                <a:solidFill>
                  <a:srgbClr val="005E8D"/>
                </a:solidFill>
                <a:latin typeface="Tahoma"/>
                <a:cs typeface="Tahoma"/>
              </a:rPr>
              <a:t>custom </a:t>
            </a:r>
            <a:r>
              <a:rPr sz="2000" b="1" spc="-80" dirty="0">
                <a:solidFill>
                  <a:srgbClr val="005E8D"/>
                </a:solidFill>
                <a:latin typeface="Tahoma"/>
                <a:cs typeface="Tahoma"/>
              </a:rPr>
              <a:t>code </a:t>
            </a:r>
            <a:r>
              <a:rPr sz="2000" b="1" spc="-70" dirty="0">
                <a:solidFill>
                  <a:srgbClr val="005E8D"/>
                </a:solidFill>
                <a:latin typeface="Tahoma"/>
                <a:cs typeface="Tahoma"/>
              </a:rPr>
              <a:t>and</a:t>
            </a:r>
            <a:r>
              <a:rPr sz="2000" b="1" spc="40" dirty="0">
                <a:solidFill>
                  <a:srgbClr val="005E8D"/>
                </a:solidFill>
                <a:latin typeface="Tahoma"/>
                <a:cs typeface="Tahoma"/>
              </a:rPr>
              <a:t> </a:t>
            </a:r>
            <a:r>
              <a:rPr sz="2000" b="1" spc="-60" dirty="0">
                <a:solidFill>
                  <a:srgbClr val="005E8D"/>
                </a:solidFill>
                <a:latin typeface="Tahoma"/>
                <a:cs typeface="Tahoma"/>
              </a:rPr>
              <a:t>libraries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4264" y="1284258"/>
            <a:ext cx="5167606" cy="31031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3929" y="294132"/>
            <a:ext cx="11486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5" dirty="0">
                <a:solidFill>
                  <a:srgbClr val="12181F"/>
                </a:solidFill>
                <a:latin typeface="Tahoma"/>
                <a:cs typeface="Tahoma"/>
              </a:rPr>
              <a:t>AWS </a:t>
            </a:r>
            <a:r>
              <a:rPr sz="3200" b="1" spc="-120" dirty="0">
                <a:solidFill>
                  <a:srgbClr val="12181F"/>
                </a:solidFill>
                <a:latin typeface="Tahoma"/>
                <a:cs typeface="Tahoma"/>
              </a:rPr>
              <a:t>Glue: </a:t>
            </a:r>
            <a:r>
              <a:rPr sz="3200" b="1" spc="-95" dirty="0">
                <a:solidFill>
                  <a:srgbClr val="12181F"/>
                </a:solidFill>
                <a:latin typeface="Tahoma"/>
                <a:cs typeface="Tahoma"/>
              </a:rPr>
              <a:t>Job </a:t>
            </a:r>
            <a:r>
              <a:rPr sz="3200" b="1" spc="-85" dirty="0">
                <a:solidFill>
                  <a:srgbClr val="12181F"/>
                </a:solidFill>
                <a:latin typeface="Tahoma"/>
                <a:cs typeface="Tahoma"/>
              </a:rPr>
              <a:t>Authoring </a:t>
            </a:r>
            <a:r>
              <a:rPr sz="3200" b="1" spc="-440" dirty="0">
                <a:solidFill>
                  <a:srgbClr val="12181F"/>
                </a:solidFill>
                <a:latin typeface="Tahoma"/>
                <a:cs typeface="Tahoma"/>
              </a:rPr>
              <a:t>– </a:t>
            </a:r>
            <a:r>
              <a:rPr sz="3200" b="1" spc="-105" dirty="0">
                <a:solidFill>
                  <a:srgbClr val="12181F"/>
                </a:solidFill>
                <a:latin typeface="Tahoma"/>
                <a:cs typeface="Tahoma"/>
              </a:rPr>
              <a:t>“DynamicFrame” </a:t>
            </a:r>
            <a:r>
              <a:rPr sz="3200" b="1" spc="-95" dirty="0">
                <a:solidFill>
                  <a:srgbClr val="12181F"/>
                </a:solidFill>
                <a:latin typeface="Tahoma"/>
                <a:cs typeface="Tahoma"/>
              </a:rPr>
              <a:t>High-Level</a:t>
            </a:r>
            <a:r>
              <a:rPr sz="3200" b="1" spc="-260" dirty="0">
                <a:solidFill>
                  <a:srgbClr val="12181F"/>
                </a:solidFill>
                <a:latin typeface="Tahoma"/>
                <a:cs typeface="Tahoma"/>
              </a:rPr>
              <a:t> </a:t>
            </a:r>
            <a:r>
              <a:rPr sz="3200" b="1" spc="-245" dirty="0">
                <a:solidFill>
                  <a:srgbClr val="12181F"/>
                </a:solidFill>
                <a:latin typeface="Tahoma"/>
                <a:cs typeface="Tahoma"/>
              </a:rPr>
              <a:t>API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634" y="805388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2"/>
                </a:lnTo>
                <a:lnTo>
                  <a:pt x="11715299" y="124922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674" y="87883"/>
            <a:ext cx="5111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70" dirty="0">
                <a:solidFill>
                  <a:srgbClr val="030506"/>
                </a:solidFill>
                <a:latin typeface="Tahoma"/>
                <a:cs typeface="Tahoma"/>
              </a:rPr>
              <a:t>AWS </a:t>
            </a:r>
            <a:r>
              <a:rPr sz="3600" b="1" spc="-135" dirty="0">
                <a:solidFill>
                  <a:srgbClr val="030506"/>
                </a:solidFill>
                <a:latin typeface="Tahoma"/>
                <a:cs typeface="Tahoma"/>
              </a:rPr>
              <a:t>Glue:</a:t>
            </a:r>
            <a:r>
              <a:rPr sz="3600" b="1" spc="-155" dirty="0">
                <a:solidFill>
                  <a:srgbClr val="030506"/>
                </a:solidFill>
                <a:latin typeface="Tahoma"/>
                <a:cs typeface="Tahoma"/>
              </a:rPr>
              <a:t> </a:t>
            </a:r>
            <a:r>
              <a:rPr sz="3600" b="1" spc="-130" dirty="0">
                <a:solidFill>
                  <a:srgbClr val="030506"/>
                </a:solidFill>
                <a:latin typeface="Tahoma"/>
                <a:cs typeface="Tahoma"/>
              </a:rPr>
              <a:t>Components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01355" y="739139"/>
            <a:ext cx="7405370" cy="13970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Hive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Metastore compatible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with enhanced</a:t>
            </a:r>
            <a:r>
              <a:rPr sz="2000" spc="-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functionality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Crawlers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automatically extracts metadata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creates</a:t>
            </a:r>
            <a:r>
              <a:rPr sz="2000" spc="-2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tables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Integrated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with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Amazon Athena, Amazon EMR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many</a:t>
            </a:r>
            <a:r>
              <a:rPr sz="2000" spc="-3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2268" y="3997451"/>
            <a:ext cx="6764655" cy="939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42265" indent="-34226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42265" algn="l"/>
                <a:tab pos="3429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Run jobs on a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serverless Spark</a:t>
            </a:r>
            <a:r>
              <a:rPr sz="2000" spc="-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platform</a:t>
            </a:r>
            <a:endParaRPr sz="2000">
              <a:latin typeface="Arial"/>
              <a:cs typeface="Arial"/>
            </a:endParaRPr>
          </a:p>
          <a:p>
            <a:pPr marL="342265" indent="-34226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42265" algn="l"/>
                <a:tab pos="3429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Provides flexible scheduling , Job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monitoring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</a:t>
            </a:r>
            <a:r>
              <a:rPr sz="2000" spc="-8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alerting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3241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spc="-5" dirty="0"/>
              <a:t>Auto-generates </a:t>
            </a:r>
            <a:r>
              <a:rPr dirty="0"/>
              <a:t>ETL</a:t>
            </a:r>
            <a:r>
              <a:rPr spc="-90" dirty="0"/>
              <a:t> </a:t>
            </a:r>
            <a:r>
              <a:rPr dirty="0"/>
              <a:t>code</a:t>
            </a:r>
          </a:p>
          <a:p>
            <a:pPr marL="23241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dirty="0"/>
              <a:t>Build on open </a:t>
            </a:r>
            <a:r>
              <a:rPr spc="-5" dirty="0"/>
              <a:t>frameworks </a:t>
            </a:r>
            <a:r>
              <a:rPr dirty="0"/>
              <a:t>– </a:t>
            </a:r>
            <a:r>
              <a:rPr spc="-5" dirty="0"/>
              <a:t>Python/Scala </a:t>
            </a:r>
            <a:r>
              <a:rPr dirty="0"/>
              <a:t>and Apache</a:t>
            </a:r>
            <a:r>
              <a:rPr spc="-180" dirty="0"/>
              <a:t> </a:t>
            </a:r>
            <a:r>
              <a:rPr spc="-5" dirty="0"/>
              <a:t>Spark</a:t>
            </a:r>
          </a:p>
          <a:p>
            <a:pPr marL="23241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spc="-5" dirty="0"/>
              <a:t>Developer-centric </a:t>
            </a:r>
            <a:r>
              <a:rPr dirty="0"/>
              <a:t>– editing, debugging,</a:t>
            </a:r>
            <a:r>
              <a:rPr spc="-50" dirty="0"/>
              <a:t> </a:t>
            </a:r>
            <a:r>
              <a:rPr dirty="0"/>
              <a:t>sharing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6659" y="3287267"/>
            <a:ext cx="17526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13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Authoring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97000" y="2552700"/>
            <a:ext cx="800100" cy="698500"/>
            <a:chOff x="1397000" y="2552700"/>
            <a:chExt cx="800100" cy="6985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0" y="2552700"/>
              <a:ext cx="800100" cy="698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00" y="2565400"/>
              <a:ext cx="723900" cy="635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46335" y="2574631"/>
              <a:ext cx="710565" cy="614045"/>
            </a:xfrm>
            <a:custGeom>
              <a:avLst/>
              <a:gdLst/>
              <a:ahLst/>
              <a:cxnLst/>
              <a:rect l="l" t="t" r="r" b="b"/>
              <a:pathLst>
                <a:path w="710564" h="614044">
                  <a:moveTo>
                    <a:pt x="676539" y="613710"/>
                  </a:moveTo>
                  <a:lnTo>
                    <a:pt x="32735" y="613710"/>
                  </a:lnTo>
                  <a:lnTo>
                    <a:pt x="20255" y="610994"/>
                  </a:lnTo>
                  <a:lnTo>
                    <a:pt x="9820" y="603511"/>
                  </a:lnTo>
                  <a:lnTo>
                    <a:pt x="2659" y="592259"/>
                  </a:lnTo>
                  <a:lnTo>
                    <a:pt x="0" y="578236"/>
                  </a:lnTo>
                  <a:lnTo>
                    <a:pt x="0" y="35474"/>
                  </a:lnTo>
                  <a:lnTo>
                    <a:pt x="2506" y="21949"/>
                  </a:lnTo>
                  <a:lnTo>
                    <a:pt x="9411" y="10642"/>
                  </a:lnTo>
                  <a:lnTo>
                    <a:pt x="19794" y="2882"/>
                  </a:lnTo>
                  <a:lnTo>
                    <a:pt x="32735" y="0"/>
                  </a:lnTo>
                  <a:lnTo>
                    <a:pt x="677630" y="0"/>
                  </a:lnTo>
                  <a:lnTo>
                    <a:pt x="690111" y="2716"/>
                  </a:lnTo>
                  <a:lnTo>
                    <a:pt x="700545" y="10198"/>
                  </a:lnTo>
                  <a:lnTo>
                    <a:pt x="707706" y="21451"/>
                  </a:lnTo>
                  <a:lnTo>
                    <a:pt x="710366" y="35474"/>
                  </a:lnTo>
                  <a:lnTo>
                    <a:pt x="710366" y="579418"/>
                  </a:lnTo>
                  <a:lnTo>
                    <a:pt x="707229" y="592758"/>
                  </a:lnTo>
                  <a:lnTo>
                    <a:pt x="700000" y="603659"/>
                  </a:lnTo>
                  <a:lnTo>
                    <a:pt x="689497" y="611013"/>
                  </a:lnTo>
                  <a:lnTo>
                    <a:pt x="676539" y="613710"/>
                  </a:lnTo>
                  <a:close/>
                </a:path>
              </a:pathLst>
            </a:custGeom>
            <a:ln w="21905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6007" y="2623113"/>
              <a:ext cx="531495" cy="52069"/>
            </a:xfrm>
            <a:custGeom>
              <a:avLst/>
              <a:gdLst/>
              <a:ahLst/>
              <a:cxnLst/>
              <a:rect l="l" t="t" r="r" b="b"/>
              <a:pathLst>
                <a:path w="531494" h="52069">
                  <a:moveTo>
                    <a:pt x="531411" y="0"/>
                  </a:moveTo>
                  <a:lnTo>
                    <a:pt x="0" y="0"/>
                  </a:lnTo>
                  <a:lnTo>
                    <a:pt x="0" y="52029"/>
                  </a:lnTo>
                  <a:lnTo>
                    <a:pt x="531411" y="52029"/>
                  </a:lnTo>
                  <a:lnTo>
                    <a:pt x="53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86007" y="2623113"/>
              <a:ext cx="531495" cy="52069"/>
            </a:xfrm>
            <a:custGeom>
              <a:avLst/>
              <a:gdLst/>
              <a:ahLst/>
              <a:cxnLst/>
              <a:rect l="l" t="t" r="r" b="b"/>
              <a:pathLst>
                <a:path w="531494" h="52069">
                  <a:moveTo>
                    <a:pt x="0" y="0"/>
                  </a:moveTo>
                  <a:lnTo>
                    <a:pt x="531411" y="0"/>
                  </a:lnTo>
                  <a:lnTo>
                    <a:pt x="531411" y="52029"/>
                  </a:lnTo>
                  <a:lnTo>
                    <a:pt x="0" y="52029"/>
                  </a:lnTo>
                  <a:lnTo>
                    <a:pt x="0" y="0"/>
                  </a:lnTo>
                  <a:close/>
                </a:path>
              </a:pathLst>
            </a:custGeom>
            <a:ln w="11449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49" y="2720295"/>
              <a:ext cx="195994" cy="2189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447" y="2602298"/>
              <a:ext cx="87267" cy="9365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89298" y="2725989"/>
              <a:ext cx="428625" cy="415290"/>
            </a:xfrm>
            <a:custGeom>
              <a:avLst/>
              <a:gdLst/>
              <a:ahLst/>
              <a:cxnLst/>
              <a:rect l="l" t="t" r="r" b="b"/>
              <a:pathLst>
                <a:path w="428625" h="415289">
                  <a:moveTo>
                    <a:pt x="428120" y="0"/>
                  </a:moveTo>
                  <a:lnTo>
                    <a:pt x="0" y="0"/>
                  </a:lnTo>
                  <a:lnTo>
                    <a:pt x="0" y="415052"/>
                  </a:lnTo>
                  <a:lnTo>
                    <a:pt x="428120" y="415052"/>
                  </a:lnTo>
                  <a:lnTo>
                    <a:pt x="428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89298" y="2725990"/>
              <a:ext cx="428625" cy="415290"/>
            </a:xfrm>
            <a:custGeom>
              <a:avLst/>
              <a:gdLst/>
              <a:ahLst/>
              <a:cxnLst/>
              <a:rect l="l" t="t" r="r" b="b"/>
              <a:pathLst>
                <a:path w="428625" h="415289">
                  <a:moveTo>
                    <a:pt x="0" y="0"/>
                  </a:moveTo>
                  <a:lnTo>
                    <a:pt x="428120" y="0"/>
                  </a:lnTo>
                  <a:lnTo>
                    <a:pt x="428120" y="415052"/>
                  </a:lnTo>
                  <a:lnTo>
                    <a:pt x="0" y="415052"/>
                  </a:lnTo>
                  <a:lnTo>
                    <a:pt x="0" y="0"/>
                  </a:lnTo>
                  <a:close/>
                </a:path>
              </a:pathLst>
            </a:custGeom>
            <a:ln w="10884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89199" y="1748028"/>
            <a:ext cx="1577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Data</a:t>
            </a:r>
            <a:r>
              <a:rPr sz="2000" b="1" spc="-70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Catalog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3720" y="842696"/>
            <a:ext cx="927371" cy="94990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01899" y="4732020"/>
            <a:ext cx="17494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6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Execution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8398" y="3842068"/>
            <a:ext cx="11014710" cy="1344930"/>
            <a:chOff x="548398" y="3842068"/>
            <a:chExt cx="11014710" cy="134493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3604" y="3914519"/>
              <a:ext cx="686163" cy="69722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1098" y="3854768"/>
              <a:ext cx="10989310" cy="1319530"/>
            </a:xfrm>
            <a:custGeom>
              <a:avLst/>
              <a:gdLst/>
              <a:ahLst/>
              <a:cxnLst/>
              <a:rect l="l" t="t" r="r" b="b"/>
              <a:pathLst>
                <a:path w="10989310" h="1319529">
                  <a:moveTo>
                    <a:pt x="0" y="0"/>
                  </a:moveTo>
                  <a:lnTo>
                    <a:pt x="10989022" y="0"/>
                  </a:lnTo>
                  <a:lnTo>
                    <a:pt x="10989022" y="1319397"/>
                  </a:lnTo>
                  <a:lnTo>
                    <a:pt x="0" y="131939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6255" y="5425439"/>
            <a:ext cx="1200912" cy="44805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106660" y="6012179"/>
            <a:ext cx="16852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7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5E8D"/>
                </a:solidFill>
                <a:latin typeface="Arial"/>
                <a:cs typeface="Arial"/>
              </a:rPr>
              <a:t>Workflow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469568" y="5439155"/>
            <a:ext cx="6234430" cy="7327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Orchestrate triggers,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crawlers &amp;</a:t>
            </a:r>
            <a:r>
              <a:rPr sz="2000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jobs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Author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&amp;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monitor entire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flows 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Integrated</a:t>
            </a:r>
            <a:r>
              <a:rPr sz="2000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alerting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8838" y="2114456"/>
            <a:ext cx="5089270" cy="28099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30462" y="4090923"/>
            <a:ext cx="1346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133" y="1317244"/>
            <a:ext cx="4547235" cy="14020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283210">
              <a:lnSpc>
                <a:spcPct val="101800"/>
              </a:lnSpc>
              <a:spcBef>
                <a:spcPts val="50"/>
              </a:spcBef>
            </a:pP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Compose jobs globally with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event-  based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 dependencies</a:t>
            </a:r>
            <a:endParaRPr sz="2200">
              <a:latin typeface="Arial"/>
              <a:cs typeface="Arial"/>
            </a:endParaRPr>
          </a:p>
          <a:p>
            <a:pPr marL="469265" marR="5080" indent="-285750">
              <a:lnSpc>
                <a:spcPct val="101099"/>
              </a:lnSpc>
              <a:spcBef>
                <a:spcPts val="1145"/>
              </a:spcBef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Easy to reuse and leverage work across  organization</a:t>
            </a:r>
            <a:r>
              <a:rPr sz="1800" spc="-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boundaries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133" y="2841244"/>
            <a:ext cx="388175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Multiple triggering</a:t>
            </a:r>
            <a:r>
              <a:rPr sz="2200" spc="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mechanisms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9583" y="3175507"/>
            <a:ext cx="3828415" cy="131191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45"/>
              </a:spcBef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Schedule-based: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e.g., time of</a:t>
            </a:r>
            <a:r>
              <a:rPr sz="1800" spc="-5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day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250"/>
              </a:spcBef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Event-based: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e.g., job</a:t>
            </a:r>
            <a:r>
              <a:rPr sz="1800" spc="-3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completion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150"/>
              </a:spcBef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On-demand: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e.g., </a:t>
            </a:r>
            <a:r>
              <a:rPr sz="1800" spc="-25" dirty="0">
                <a:solidFill>
                  <a:srgbClr val="1D516C"/>
                </a:solidFill>
                <a:latin typeface="Arial"/>
                <a:cs typeface="Arial"/>
              </a:rPr>
              <a:t>AWS</a:t>
            </a:r>
            <a:r>
              <a:rPr sz="1800" spc="-12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Lambda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133" y="4618228"/>
            <a:ext cx="3897629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Logs and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alerts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are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available in  Amazon </a:t>
            </a:r>
            <a:r>
              <a:rPr sz="2200" spc="-10" dirty="0">
                <a:solidFill>
                  <a:srgbClr val="1D516C"/>
                </a:solidFill>
                <a:latin typeface="Arial"/>
                <a:cs typeface="Arial"/>
              </a:rPr>
              <a:t>CloudWatch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0236" y="1378203"/>
            <a:ext cx="23329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" marR="5080" indent="-250825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1D516C"/>
                </a:solidFill>
                <a:latin typeface="Arial"/>
                <a:cs typeface="Arial"/>
              </a:rPr>
              <a:t>Marketing: Ad-spend</a:t>
            </a:r>
            <a:r>
              <a:rPr sz="1600" b="1" spc="-1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1D516C"/>
                </a:solidFill>
                <a:latin typeface="Arial"/>
                <a:cs typeface="Arial"/>
              </a:rPr>
              <a:t>by  customer</a:t>
            </a:r>
            <a:r>
              <a:rPr sz="1600" b="1" spc="-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1D516C"/>
                </a:solidFill>
                <a:latin typeface="Arial"/>
                <a:cs typeface="Arial"/>
              </a:rPr>
              <a:t>segment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6480" y="2002028"/>
            <a:ext cx="162560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>
              <a:lnSpc>
                <a:spcPts val="2135"/>
              </a:lnSpc>
              <a:spcBef>
                <a:spcPts val="100"/>
              </a:spcBef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Event</a:t>
            </a:r>
            <a:r>
              <a:rPr sz="1800" b="1" spc="-3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Based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Lambda</a:t>
            </a:r>
            <a:r>
              <a:rPr sz="1800" spc="-9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1D516C"/>
                </a:solidFill>
                <a:latin typeface="Arial"/>
                <a:cs typeface="Arial"/>
              </a:rPr>
              <a:t>Trigger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0816" y="5261355"/>
            <a:ext cx="183133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1D516C"/>
                </a:solidFill>
                <a:latin typeface="Arial"/>
                <a:cs typeface="Arial"/>
              </a:rPr>
              <a:t>Sales: Revenue by  customer</a:t>
            </a:r>
            <a:r>
              <a:rPr sz="1600" b="1" spc="-7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1D516C"/>
                </a:solidFill>
                <a:latin typeface="Arial"/>
                <a:cs typeface="Arial"/>
              </a:rPr>
              <a:t>segment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0806" y="3928364"/>
            <a:ext cx="104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Schedule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11192" y="2443988"/>
            <a:ext cx="6858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8255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Data  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b</a:t>
            </a: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ase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58633" y="4471923"/>
            <a:ext cx="150749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1D516C"/>
                </a:solidFill>
                <a:latin typeface="Arial"/>
                <a:cs typeface="Arial"/>
              </a:rPr>
              <a:t>Central: ROI</a:t>
            </a:r>
            <a:r>
              <a:rPr sz="1600" b="1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1D516C"/>
                </a:solidFill>
                <a:latin typeface="Arial"/>
                <a:cs typeface="Arial"/>
              </a:rPr>
              <a:t>by  customer  segment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51929" y="4211828"/>
            <a:ext cx="6858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8255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Data  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b</a:t>
            </a: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ase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80191" y="384555"/>
            <a:ext cx="49523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65" dirty="0">
                <a:solidFill>
                  <a:srgbClr val="002D43"/>
                </a:solidFill>
                <a:latin typeface="Tahoma"/>
                <a:cs typeface="Tahoma"/>
              </a:rPr>
              <a:t>AWS </a:t>
            </a:r>
            <a:r>
              <a:rPr sz="3400" b="1" spc="-95" dirty="0">
                <a:solidFill>
                  <a:srgbClr val="002D43"/>
                </a:solidFill>
                <a:latin typeface="Tahoma"/>
                <a:cs typeface="Tahoma"/>
              </a:rPr>
              <a:t>Glue</a:t>
            </a:r>
            <a:r>
              <a:rPr sz="3400" b="1" spc="-8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110" dirty="0">
                <a:solidFill>
                  <a:srgbClr val="002D43"/>
                </a:solidFill>
                <a:latin typeface="Tahoma"/>
                <a:cs typeface="Tahoma"/>
              </a:rPr>
              <a:t>Orchestration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6993" y="937159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2"/>
                </a:lnTo>
                <a:lnTo>
                  <a:pt x="11715299" y="124922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56036" y="1117502"/>
          <a:ext cx="5520690" cy="2200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7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6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25" dirty="0">
                          <a:solidFill>
                            <a:srgbClr val="002D43"/>
                          </a:solidFill>
                          <a:latin typeface="Tahoma"/>
                          <a:cs typeface="Tahoma"/>
                        </a:rPr>
                        <a:t>Option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00" b="1" spc="-75" dirty="0">
                          <a:solidFill>
                            <a:srgbClr val="002D43"/>
                          </a:solidFill>
                          <a:latin typeface="Tahoma"/>
                          <a:cs typeface="Tahoma"/>
                        </a:rPr>
                        <a:t>Behavior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0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900" spc="-9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Enable</a:t>
                      </a:r>
                      <a:endParaRPr sz="1900">
                        <a:latin typeface="Century Gothic"/>
                        <a:cs typeface="Century Gothic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E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900" spc="-5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Pick </a:t>
                      </a:r>
                      <a:r>
                        <a:rPr sz="1900" spc="-12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up </a:t>
                      </a:r>
                      <a:r>
                        <a:rPr sz="190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from </a:t>
                      </a:r>
                      <a:r>
                        <a:rPr sz="1900" spc="-10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where </a:t>
                      </a:r>
                      <a:r>
                        <a:rPr sz="1900" spc="-9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you </a:t>
                      </a:r>
                      <a:r>
                        <a:rPr sz="1900" spc="2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left</a:t>
                      </a:r>
                      <a:r>
                        <a:rPr sz="1900" spc="17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00" spc="2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off</a:t>
                      </a:r>
                      <a:endParaRPr sz="1900">
                        <a:latin typeface="Century Gothic"/>
                        <a:cs typeface="Century Gothic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00" spc="-7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Disable</a:t>
                      </a:r>
                      <a:endParaRPr sz="1900">
                        <a:latin typeface="Century Gothic"/>
                        <a:cs typeface="Century Gothic"/>
                      </a:endParaRPr>
                    </a:p>
                  </a:txBody>
                  <a:tcPr marL="0" marR="0" marT="1784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FE7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773430">
                        <a:lnSpc>
                          <a:spcPts val="2210"/>
                        </a:lnSpc>
                        <a:spcBef>
                          <a:spcPts val="385"/>
                        </a:spcBef>
                      </a:pPr>
                      <a:r>
                        <a:rPr sz="1900" spc="-6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Ignore </a:t>
                      </a:r>
                      <a:r>
                        <a:rPr sz="1900" spc="-18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and </a:t>
                      </a:r>
                      <a:r>
                        <a:rPr sz="1900" spc="-9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process </a:t>
                      </a:r>
                      <a:r>
                        <a:rPr sz="1900" spc="-7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the </a:t>
                      </a:r>
                      <a:r>
                        <a:rPr sz="1900" spc="-3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entire  </a:t>
                      </a:r>
                      <a:r>
                        <a:rPr sz="1900" spc="-114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dataset </a:t>
                      </a:r>
                      <a:r>
                        <a:rPr sz="1900" spc="-9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every</a:t>
                      </a:r>
                      <a:r>
                        <a:rPr sz="1900" spc="4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00" spc="-3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endParaRPr sz="1900">
                        <a:latin typeface="Century Gothic"/>
                        <a:cs typeface="Century Gothic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36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00" spc="-10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Pause</a:t>
                      </a:r>
                      <a:endParaRPr sz="1900">
                        <a:latin typeface="Century Gothic"/>
                        <a:cs typeface="Century Gothic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ECB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98755">
                        <a:lnSpc>
                          <a:spcPts val="2210"/>
                        </a:lnSpc>
                        <a:spcBef>
                          <a:spcPts val="459"/>
                        </a:spcBef>
                      </a:pPr>
                      <a:r>
                        <a:rPr sz="1900" spc="-2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Temporarily </a:t>
                      </a:r>
                      <a:r>
                        <a:rPr sz="1900" spc="-8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disable </a:t>
                      </a:r>
                      <a:r>
                        <a:rPr sz="1900" spc="-15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advancing </a:t>
                      </a:r>
                      <a:r>
                        <a:rPr sz="1900" spc="-7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the  </a:t>
                      </a:r>
                      <a:r>
                        <a:rPr sz="1900" spc="-8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bookmark</a:t>
                      </a:r>
                      <a:endParaRPr sz="1900">
                        <a:latin typeface="Century Gothic"/>
                        <a:cs typeface="Century Gothic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8515463" y="4157122"/>
            <a:ext cx="2619375" cy="1197610"/>
            <a:chOff x="8515463" y="4157122"/>
            <a:chExt cx="2619375" cy="1197610"/>
          </a:xfrm>
        </p:grpSpPr>
        <p:sp>
          <p:nvSpPr>
            <p:cNvPr id="4" name="object 4"/>
            <p:cNvSpPr/>
            <p:nvPr/>
          </p:nvSpPr>
          <p:spPr>
            <a:xfrm>
              <a:off x="8897641" y="4171410"/>
              <a:ext cx="2222500" cy="1169035"/>
            </a:xfrm>
            <a:custGeom>
              <a:avLst/>
              <a:gdLst/>
              <a:ahLst/>
              <a:cxnLst/>
              <a:rect l="l" t="t" r="r" b="b"/>
              <a:pathLst>
                <a:path w="2222500" h="1169035">
                  <a:moveTo>
                    <a:pt x="0" y="194820"/>
                  </a:moveTo>
                  <a:lnTo>
                    <a:pt x="5145" y="150150"/>
                  </a:lnTo>
                  <a:lnTo>
                    <a:pt x="19801" y="109143"/>
                  </a:lnTo>
                  <a:lnTo>
                    <a:pt x="42799" y="72970"/>
                  </a:lnTo>
                  <a:lnTo>
                    <a:pt x="72970" y="42799"/>
                  </a:lnTo>
                  <a:lnTo>
                    <a:pt x="109143" y="19801"/>
                  </a:lnTo>
                  <a:lnTo>
                    <a:pt x="150149" y="5145"/>
                  </a:lnTo>
                  <a:lnTo>
                    <a:pt x="194820" y="0"/>
                  </a:lnTo>
                  <a:lnTo>
                    <a:pt x="2027671" y="0"/>
                  </a:lnTo>
                  <a:lnTo>
                    <a:pt x="2072341" y="5145"/>
                  </a:lnTo>
                  <a:lnTo>
                    <a:pt x="2113348" y="19801"/>
                  </a:lnTo>
                  <a:lnTo>
                    <a:pt x="2149521" y="42799"/>
                  </a:lnTo>
                  <a:lnTo>
                    <a:pt x="2179692" y="72970"/>
                  </a:lnTo>
                  <a:lnTo>
                    <a:pt x="2202690" y="109143"/>
                  </a:lnTo>
                  <a:lnTo>
                    <a:pt x="2217346" y="150150"/>
                  </a:lnTo>
                  <a:lnTo>
                    <a:pt x="2222492" y="194820"/>
                  </a:lnTo>
                  <a:lnTo>
                    <a:pt x="2222492" y="974075"/>
                  </a:lnTo>
                  <a:lnTo>
                    <a:pt x="2217346" y="1018745"/>
                  </a:lnTo>
                  <a:lnTo>
                    <a:pt x="2202690" y="1059752"/>
                  </a:lnTo>
                  <a:lnTo>
                    <a:pt x="2179692" y="1095925"/>
                  </a:lnTo>
                  <a:lnTo>
                    <a:pt x="2149521" y="1126096"/>
                  </a:lnTo>
                  <a:lnTo>
                    <a:pt x="2113348" y="1149094"/>
                  </a:lnTo>
                  <a:lnTo>
                    <a:pt x="2072341" y="1163750"/>
                  </a:lnTo>
                  <a:lnTo>
                    <a:pt x="2027671" y="1168896"/>
                  </a:lnTo>
                  <a:lnTo>
                    <a:pt x="194820" y="1168896"/>
                  </a:lnTo>
                  <a:lnTo>
                    <a:pt x="150149" y="1163750"/>
                  </a:lnTo>
                  <a:lnTo>
                    <a:pt x="109143" y="1149094"/>
                  </a:lnTo>
                  <a:lnTo>
                    <a:pt x="72970" y="1126096"/>
                  </a:lnTo>
                  <a:lnTo>
                    <a:pt x="42799" y="1095925"/>
                  </a:lnTo>
                  <a:lnTo>
                    <a:pt x="19801" y="1059752"/>
                  </a:lnTo>
                  <a:lnTo>
                    <a:pt x="5145" y="1018745"/>
                  </a:lnTo>
                  <a:lnTo>
                    <a:pt x="0" y="974075"/>
                  </a:lnTo>
                  <a:lnTo>
                    <a:pt x="0" y="194820"/>
                  </a:lnTo>
                  <a:close/>
                </a:path>
              </a:pathLst>
            </a:custGeom>
            <a:ln w="28575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34513" y="4603897"/>
              <a:ext cx="654685" cy="304165"/>
            </a:xfrm>
            <a:custGeom>
              <a:avLst/>
              <a:gdLst/>
              <a:ahLst/>
              <a:cxnLst/>
              <a:rect l="l" t="t" r="r" b="b"/>
              <a:pathLst>
                <a:path w="654684" h="304164">
                  <a:moveTo>
                    <a:pt x="0" y="75981"/>
                  </a:moveTo>
                  <a:lnTo>
                    <a:pt x="502466" y="75981"/>
                  </a:lnTo>
                  <a:lnTo>
                    <a:pt x="502466" y="0"/>
                  </a:lnTo>
                  <a:lnTo>
                    <a:pt x="654428" y="151962"/>
                  </a:lnTo>
                  <a:lnTo>
                    <a:pt x="502466" y="303924"/>
                  </a:lnTo>
                  <a:lnTo>
                    <a:pt x="502466" y="227943"/>
                  </a:lnTo>
                  <a:lnTo>
                    <a:pt x="0" y="227943"/>
                  </a:lnTo>
                  <a:lnTo>
                    <a:pt x="0" y="75981"/>
                  </a:lnTo>
                  <a:close/>
                </a:path>
              </a:pathLst>
            </a:custGeom>
            <a:ln w="381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84548" y="4540950"/>
              <a:ext cx="382270" cy="429895"/>
            </a:xfrm>
            <a:custGeom>
              <a:avLst/>
              <a:gdLst/>
              <a:ahLst/>
              <a:cxnLst/>
              <a:rect l="l" t="t" r="r" b="b"/>
              <a:pathLst>
                <a:path w="382270" h="429895">
                  <a:moveTo>
                    <a:pt x="190929" y="0"/>
                  </a:moveTo>
                  <a:lnTo>
                    <a:pt x="147151" y="5675"/>
                  </a:lnTo>
                  <a:lnTo>
                    <a:pt x="106963" y="21843"/>
                  </a:lnTo>
                  <a:lnTo>
                    <a:pt x="71512" y="47212"/>
                  </a:lnTo>
                  <a:lnTo>
                    <a:pt x="41945" y="80493"/>
                  </a:lnTo>
                  <a:lnTo>
                    <a:pt x="19406" y="120396"/>
                  </a:lnTo>
                  <a:lnTo>
                    <a:pt x="5042" y="165630"/>
                  </a:lnTo>
                  <a:lnTo>
                    <a:pt x="0" y="214906"/>
                  </a:lnTo>
                  <a:lnTo>
                    <a:pt x="5042" y="264183"/>
                  </a:lnTo>
                  <a:lnTo>
                    <a:pt x="19406" y="309417"/>
                  </a:lnTo>
                  <a:lnTo>
                    <a:pt x="41945" y="349320"/>
                  </a:lnTo>
                  <a:lnTo>
                    <a:pt x="71512" y="382602"/>
                  </a:lnTo>
                  <a:lnTo>
                    <a:pt x="106963" y="407971"/>
                  </a:lnTo>
                  <a:lnTo>
                    <a:pt x="147151" y="424139"/>
                  </a:lnTo>
                  <a:lnTo>
                    <a:pt x="190929" y="429814"/>
                  </a:lnTo>
                  <a:lnTo>
                    <a:pt x="234707" y="424139"/>
                  </a:lnTo>
                  <a:lnTo>
                    <a:pt x="274894" y="407971"/>
                  </a:lnTo>
                  <a:lnTo>
                    <a:pt x="310345" y="382602"/>
                  </a:lnTo>
                  <a:lnTo>
                    <a:pt x="339912" y="349320"/>
                  </a:lnTo>
                  <a:lnTo>
                    <a:pt x="362451" y="309417"/>
                  </a:lnTo>
                  <a:lnTo>
                    <a:pt x="376814" y="264183"/>
                  </a:lnTo>
                  <a:lnTo>
                    <a:pt x="381857" y="214906"/>
                  </a:lnTo>
                  <a:lnTo>
                    <a:pt x="376814" y="165630"/>
                  </a:lnTo>
                  <a:lnTo>
                    <a:pt x="362451" y="120396"/>
                  </a:lnTo>
                  <a:lnTo>
                    <a:pt x="339912" y="80493"/>
                  </a:lnTo>
                  <a:lnTo>
                    <a:pt x="310345" y="47212"/>
                  </a:lnTo>
                  <a:lnTo>
                    <a:pt x="274894" y="21843"/>
                  </a:lnTo>
                  <a:lnTo>
                    <a:pt x="234707" y="5675"/>
                  </a:lnTo>
                  <a:lnTo>
                    <a:pt x="19092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84548" y="4540950"/>
              <a:ext cx="382270" cy="429895"/>
            </a:xfrm>
            <a:custGeom>
              <a:avLst/>
              <a:gdLst/>
              <a:ahLst/>
              <a:cxnLst/>
              <a:rect l="l" t="t" r="r" b="b"/>
              <a:pathLst>
                <a:path w="382270" h="429895">
                  <a:moveTo>
                    <a:pt x="0" y="214907"/>
                  </a:moveTo>
                  <a:lnTo>
                    <a:pt x="5042" y="165631"/>
                  </a:lnTo>
                  <a:lnTo>
                    <a:pt x="19406" y="120396"/>
                  </a:lnTo>
                  <a:lnTo>
                    <a:pt x="41944" y="80493"/>
                  </a:lnTo>
                  <a:lnTo>
                    <a:pt x="71512" y="47212"/>
                  </a:lnTo>
                  <a:lnTo>
                    <a:pt x="106962" y="21843"/>
                  </a:lnTo>
                  <a:lnTo>
                    <a:pt x="147150" y="5675"/>
                  </a:lnTo>
                  <a:lnTo>
                    <a:pt x="190928" y="0"/>
                  </a:lnTo>
                  <a:lnTo>
                    <a:pt x="234706" y="5675"/>
                  </a:lnTo>
                  <a:lnTo>
                    <a:pt x="274894" y="21843"/>
                  </a:lnTo>
                  <a:lnTo>
                    <a:pt x="310344" y="47212"/>
                  </a:lnTo>
                  <a:lnTo>
                    <a:pt x="339912" y="80493"/>
                  </a:lnTo>
                  <a:lnTo>
                    <a:pt x="362450" y="120396"/>
                  </a:lnTo>
                  <a:lnTo>
                    <a:pt x="376814" y="165631"/>
                  </a:lnTo>
                  <a:lnTo>
                    <a:pt x="381857" y="214907"/>
                  </a:lnTo>
                  <a:lnTo>
                    <a:pt x="376814" y="264183"/>
                  </a:lnTo>
                  <a:lnTo>
                    <a:pt x="362450" y="309418"/>
                  </a:lnTo>
                  <a:lnTo>
                    <a:pt x="339912" y="349321"/>
                  </a:lnTo>
                  <a:lnTo>
                    <a:pt x="310344" y="382602"/>
                  </a:lnTo>
                  <a:lnTo>
                    <a:pt x="274894" y="407971"/>
                  </a:lnTo>
                  <a:lnTo>
                    <a:pt x="234706" y="424139"/>
                  </a:lnTo>
                  <a:lnTo>
                    <a:pt x="190928" y="429815"/>
                  </a:lnTo>
                  <a:lnTo>
                    <a:pt x="147150" y="424139"/>
                  </a:lnTo>
                  <a:lnTo>
                    <a:pt x="106962" y="407971"/>
                  </a:lnTo>
                  <a:lnTo>
                    <a:pt x="71512" y="382602"/>
                  </a:lnTo>
                  <a:lnTo>
                    <a:pt x="41944" y="349321"/>
                  </a:lnTo>
                  <a:lnTo>
                    <a:pt x="19406" y="309418"/>
                  </a:lnTo>
                  <a:lnTo>
                    <a:pt x="5042" y="264183"/>
                  </a:lnTo>
                  <a:lnTo>
                    <a:pt x="0" y="214907"/>
                  </a:lnTo>
                  <a:close/>
                </a:path>
              </a:pathLst>
            </a:custGeom>
            <a:ln w="9525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50880" y="4293589"/>
              <a:ext cx="382270" cy="429895"/>
            </a:xfrm>
            <a:custGeom>
              <a:avLst/>
              <a:gdLst/>
              <a:ahLst/>
              <a:cxnLst/>
              <a:rect l="l" t="t" r="r" b="b"/>
              <a:pathLst>
                <a:path w="382270" h="429895">
                  <a:moveTo>
                    <a:pt x="190929" y="0"/>
                  </a:moveTo>
                  <a:lnTo>
                    <a:pt x="147151" y="5675"/>
                  </a:lnTo>
                  <a:lnTo>
                    <a:pt x="106963" y="21843"/>
                  </a:lnTo>
                  <a:lnTo>
                    <a:pt x="71512" y="47212"/>
                  </a:lnTo>
                  <a:lnTo>
                    <a:pt x="41945" y="80493"/>
                  </a:lnTo>
                  <a:lnTo>
                    <a:pt x="19406" y="120395"/>
                  </a:lnTo>
                  <a:lnTo>
                    <a:pt x="5042" y="165630"/>
                  </a:lnTo>
                  <a:lnTo>
                    <a:pt x="0" y="214906"/>
                  </a:lnTo>
                  <a:lnTo>
                    <a:pt x="5042" y="264183"/>
                  </a:lnTo>
                  <a:lnTo>
                    <a:pt x="19406" y="309417"/>
                  </a:lnTo>
                  <a:lnTo>
                    <a:pt x="41945" y="349320"/>
                  </a:lnTo>
                  <a:lnTo>
                    <a:pt x="71512" y="382602"/>
                  </a:lnTo>
                  <a:lnTo>
                    <a:pt x="106963" y="407971"/>
                  </a:lnTo>
                  <a:lnTo>
                    <a:pt x="147151" y="424139"/>
                  </a:lnTo>
                  <a:lnTo>
                    <a:pt x="190929" y="429814"/>
                  </a:lnTo>
                  <a:lnTo>
                    <a:pt x="234707" y="424139"/>
                  </a:lnTo>
                  <a:lnTo>
                    <a:pt x="274894" y="407971"/>
                  </a:lnTo>
                  <a:lnTo>
                    <a:pt x="310345" y="382602"/>
                  </a:lnTo>
                  <a:lnTo>
                    <a:pt x="339912" y="349320"/>
                  </a:lnTo>
                  <a:lnTo>
                    <a:pt x="362451" y="309417"/>
                  </a:lnTo>
                  <a:lnTo>
                    <a:pt x="376814" y="264183"/>
                  </a:lnTo>
                  <a:lnTo>
                    <a:pt x="381857" y="214906"/>
                  </a:lnTo>
                  <a:lnTo>
                    <a:pt x="376814" y="165630"/>
                  </a:lnTo>
                  <a:lnTo>
                    <a:pt x="362451" y="120395"/>
                  </a:lnTo>
                  <a:lnTo>
                    <a:pt x="339912" y="80493"/>
                  </a:lnTo>
                  <a:lnTo>
                    <a:pt x="310345" y="47212"/>
                  </a:lnTo>
                  <a:lnTo>
                    <a:pt x="274894" y="21843"/>
                  </a:lnTo>
                  <a:lnTo>
                    <a:pt x="234707" y="5675"/>
                  </a:lnTo>
                  <a:lnTo>
                    <a:pt x="19092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50880" y="4293589"/>
              <a:ext cx="382270" cy="429895"/>
            </a:xfrm>
            <a:custGeom>
              <a:avLst/>
              <a:gdLst/>
              <a:ahLst/>
              <a:cxnLst/>
              <a:rect l="l" t="t" r="r" b="b"/>
              <a:pathLst>
                <a:path w="382270" h="429895">
                  <a:moveTo>
                    <a:pt x="0" y="214907"/>
                  </a:moveTo>
                  <a:lnTo>
                    <a:pt x="5042" y="165631"/>
                  </a:lnTo>
                  <a:lnTo>
                    <a:pt x="19406" y="120396"/>
                  </a:lnTo>
                  <a:lnTo>
                    <a:pt x="41944" y="80493"/>
                  </a:lnTo>
                  <a:lnTo>
                    <a:pt x="71512" y="47212"/>
                  </a:lnTo>
                  <a:lnTo>
                    <a:pt x="106962" y="21843"/>
                  </a:lnTo>
                  <a:lnTo>
                    <a:pt x="147150" y="5675"/>
                  </a:lnTo>
                  <a:lnTo>
                    <a:pt x="190928" y="0"/>
                  </a:lnTo>
                  <a:lnTo>
                    <a:pt x="234706" y="5675"/>
                  </a:lnTo>
                  <a:lnTo>
                    <a:pt x="274894" y="21843"/>
                  </a:lnTo>
                  <a:lnTo>
                    <a:pt x="310344" y="47212"/>
                  </a:lnTo>
                  <a:lnTo>
                    <a:pt x="339912" y="80493"/>
                  </a:lnTo>
                  <a:lnTo>
                    <a:pt x="362450" y="120396"/>
                  </a:lnTo>
                  <a:lnTo>
                    <a:pt x="376814" y="165631"/>
                  </a:lnTo>
                  <a:lnTo>
                    <a:pt x="381857" y="214907"/>
                  </a:lnTo>
                  <a:lnTo>
                    <a:pt x="376814" y="264183"/>
                  </a:lnTo>
                  <a:lnTo>
                    <a:pt x="362450" y="309418"/>
                  </a:lnTo>
                  <a:lnTo>
                    <a:pt x="339912" y="349321"/>
                  </a:lnTo>
                  <a:lnTo>
                    <a:pt x="310344" y="382602"/>
                  </a:lnTo>
                  <a:lnTo>
                    <a:pt x="274894" y="407971"/>
                  </a:lnTo>
                  <a:lnTo>
                    <a:pt x="234706" y="424139"/>
                  </a:lnTo>
                  <a:lnTo>
                    <a:pt x="190928" y="429815"/>
                  </a:lnTo>
                  <a:lnTo>
                    <a:pt x="147150" y="424139"/>
                  </a:lnTo>
                  <a:lnTo>
                    <a:pt x="106962" y="407971"/>
                  </a:lnTo>
                  <a:lnTo>
                    <a:pt x="71512" y="382602"/>
                  </a:lnTo>
                  <a:lnTo>
                    <a:pt x="41944" y="349321"/>
                  </a:lnTo>
                  <a:lnTo>
                    <a:pt x="19406" y="309418"/>
                  </a:lnTo>
                  <a:lnTo>
                    <a:pt x="5042" y="264183"/>
                  </a:lnTo>
                  <a:lnTo>
                    <a:pt x="0" y="214907"/>
                  </a:lnTo>
                  <a:close/>
                </a:path>
              </a:pathLst>
            </a:custGeom>
            <a:ln w="9525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53566" y="4803998"/>
              <a:ext cx="382270" cy="429895"/>
            </a:xfrm>
            <a:custGeom>
              <a:avLst/>
              <a:gdLst/>
              <a:ahLst/>
              <a:cxnLst/>
              <a:rect l="l" t="t" r="r" b="b"/>
              <a:pathLst>
                <a:path w="382270" h="429895">
                  <a:moveTo>
                    <a:pt x="190927" y="0"/>
                  </a:moveTo>
                  <a:lnTo>
                    <a:pt x="147149" y="5675"/>
                  </a:lnTo>
                  <a:lnTo>
                    <a:pt x="106962" y="21843"/>
                  </a:lnTo>
                  <a:lnTo>
                    <a:pt x="71512" y="47212"/>
                  </a:lnTo>
                  <a:lnTo>
                    <a:pt x="41944" y="80494"/>
                  </a:lnTo>
                  <a:lnTo>
                    <a:pt x="19406" y="120397"/>
                  </a:lnTo>
                  <a:lnTo>
                    <a:pt x="5042" y="165631"/>
                  </a:lnTo>
                  <a:lnTo>
                    <a:pt x="0" y="214908"/>
                  </a:lnTo>
                  <a:lnTo>
                    <a:pt x="5042" y="264184"/>
                  </a:lnTo>
                  <a:lnTo>
                    <a:pt x="19406" y="309418"/>
                  </a:lnTo>
                  <a:lnTo>
                    <a:pt x="41944" y="349321"/>
                  </a:lnTo>
                  <a:lnTo>
                    <a:pt x="71512" y="382602"/>
                  </a:lnTo>
                  <a:lnTo>
                    <a:pt x="106962" y="407971"/>
                  </a:lnTo>
                  <a:lnTo>
                    <a:pt x="147149" y="424139"/>
                  </a:lnTo>
                  <a:lnTo>
                    <a:pt x="190927" y="429814"/>
                  </a:lnTo>
                  <a:lnTo>
                    <a:pt x="234706" y="424139"/>
                  </a:lnTo>
                  <a:lnTo>
                    <a:pt x="274893" y="407971"/>
                  </a:lnTo>
                  <a:lnTo>
                    <a:pt x="310343" y="382602"/>
                  </a:lnTo>
                  <a:lnTo>
                    <a:pt x="339911" y="349321"/>
                  </a:lnTo>
                  <a:lnTo>
                    <a:pt x="362449" y="309418"/>
                  </a:lnTo>
                  <a:lnTo>
                    <a:pt x="376813" y="264184"/>
                  </a:lnTo>
                  <a:lnTo>
                    <a:pt x="381855" y="214908"/>
                  </a:lnTo>
                  <a:lnTo>
                    <a:pt x="376813" y="165631"/>
                  </a:lnTo>
                  <a:lnTo>
                    <a:pt x="362449" y="120397"/>
                  </a:lnTo>
                  <a:lnTo>
                    <a:pt x="339911" y="80494"/>
                  </a:lnTo>
                  <a:lnTo>
                    <a:pt x="310343" y="47212"/>
                  </a:lnTo>
                  <a:lnTo>
                    <a:pt x="274893" y="21843"/>
                  </a:lnTo>
                  <a:lnTo>
                    <a:pt x="234706" y="5675"/>
                  </a:lnTo>
                  <a:lnTo>
                    <a:pt x="19092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53566" y="4803998"/>
              <a:ext cx="382270" cy="429895"/>
            </a:xfrm>
            <a:custGeom>
              <a:avLst/>
              <a:gdLst/>
              <a:ahLst/>
              <a:cxnLst/>
              <a:rect l="l" t="t" r="r" b="b"/>
              <a:pathLst>
                <a:path w="382270" h="429895">
                  <a:moveTo>
                    <a:pt x="0" y="214907"/>
                  </a:moveTo>
                  <a:lnTo>
                    <a:pt x="5042" y="165631"/>
                  </a:lnTo>
                  <a:lnTo>
                    <a:pt x="19406" y="120396"/>
                  </a:lnTo>
                  <a:lnTo>
                    <a:pt x="41944" y="80493"/>
                  </a:lnTo>
                  <a:lnTo>
                    <a:pt x="71512" y="47212"/>
                  </a:lnTo>
                  <a:lnTo>
                    <a:pt x="106962" y="21843"/>
                  </a:lnTo>
                  <a:lnTo>
                    <a:pt x="147150" y="5675"/>
                  </a:lnTo>
                  <a:lnTo>
                    <a:pt x="190928" y="0"/>
                  </a:lnTo>
                  <a:lnTo>
                    <a:pt x="234706" y="5675"/>
                  </a:lnTo>
                  <a:lnTo>
                    <a:pt x="274894" y="21843"/>
                  </a:lnTo>
                  <a:lnTo>
                    <a:pt x="310344" y="47212"/>
                  </a:lnTo>
                  <a:lnTo>
                    <a:pt x="339912" y="80493"/>
                  </a:lnTo>
                  <a:lnTo>
                    <a:pt x="362450" y="120396"/>
                  </a:lnTo>
                  <a:lnTo>
                    <a:pt x="376814" y="165631"/>
                  </a:lnTo>
                  <a:lnTo>
                    <a:pt x="381857" y="214907"/>
                  </a:lnTo>
                  <a:lnTo>
                    <a:pt x="376814" y="264183"/>
                  </a:lnTo>
                  <a:lnTo>
                    <a:pt x="362450" y="309418"/>
                  </a:lnTo>
                  <a:lnTo>
                    <a:pt x="339912" y="349321"/>
                  </a:lnTo>
                  <a:lnTo>
                    <a:pt x="310344" y="382602"/>
                  </a:lnTo>
                  <a:lnTo>
                    <a:pt x="274894" y="407971"/>
                  </a:lnTo>
                  <a:lnTo>
                    <a:pt x="234706" y="424139"/>
                  </a:lnTo>
                  <a:lnTo>
                    <a:pt x="190928" y="429815"/>
                  </a:lnTo>
                  <a:lnTo>
                    <a:pt x="147150" y="424139"/>
                  </a:lnTo>
                  <a:lnTo>
                    <a:pt x="106962" y="407971"/>
                  </a:lnTo>
                  <a:lnTo>
                    <a:pt x="71512" y="382602"/>
                  </a:lnTo>
                  <a:lnTo>
                    <a:pt x="41944" y="349321"/>
                  </a:lnTo>
                  <a:lnTo>
                    <a:pt x="19406" y="309418"/>
                  </a:lnTo>
                  <a:lnTo>
                    <a:pt x="5042" y="264183"/>
                  </a:lnTo>
                  <a:lnTo>
                    <a:pt x="0" y="214907"/>
                  </a:lnTo>
                  <a:close/>
                </a:path>
              </a:pathLst>
            </a:custGeom>
            <a:ln w="9525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47204" y="4844543"/>
              <a:ext cx="406400" cy="205740"/>
            </a:xfrm>
            <a:custGeom>
              <a:avLst/>
              <a:gdLst/>
              <a:ahLst/>
              <a:cxnLst/>
              <a:rect l="l" t="t" r="r" b="b"/>
              <a:pathLst>
                <a:path w="406400" h="205739">
                  <a:moveTo>
                    <a:pt x="330929" y="163288"/>
                  </a:moveTo>
                  <a:lnTo>
                    <a:pt x="243839" y="180396"/>
                  </a:lnTo>
                  <a:lnTo>
                    <a:pt x="239356" y="187073"/>
                  </a:lnTo>
                  <a:lnTo>
                    <a:pt x="242059" y="200837"/>
                  </a:lnTo>
                  <a:lnTo>
                    <a:pt x="248734" y="205320"/>
                  </a:lnTo>
                  <a:lnTo>
                    <a:pt x="385849" y="178386"/>
                  </a:lnTo>
                  <a:lnTo>
                    <a:pt x="377558" y="178386"/>
                  </a:lnTo>
                  <a:lnTo>
                    <a:pt x="330929" y="163288"/>
                  </a:lnTo>
                  <a:close/>
                </a:path>
                <a:path w="406400" h="205739">
                  <a:moveTo>
                    <a:pt x="356592" y="158247"/>
                  </a:moveTo>
                  <a:lnTo>
                    <a:pt x="330929" y="163288"/>
                  </a:lnTo>
                  <a:lnTo>
                    <a:pt x="377558" y="178386"/>
                  </a:lnTo>
                  <a:lnTo>
                    <a:pt x="378666" y="174965"/>
                  </a:lnTo>
                  <a:lnTo>
                    <a:pt x="372184" y="174965"/>
                  </a:lnTo>
                  <a:lnTo>
                    <a:pt x="356592" y="158247"/>
                  </a:lnTo>
                  <a:close/>
                </a:path>
                <a:path w="406400" h="205739">
                  <a:moveTo>
                    <a:pt x="288757" y="56611"/>
                  </a:moveTo>
                  <a:lnTo>
                    <a:pt x="278498" y="66179"/>
                  </a:lnTo>
                  <a:lnTo>
                    <a:pt x="278218" y="74216"/>
                  </a:lnTo>
                  <a:lnTo>
                    <a:pt x="338755" y="139123"/>
                  </a:lnTo>
                  <a:lnTo>
                    <a:pt x="385383" y="154221"/>
                  </a:lnTo>
                  <a:lnTo>
                    <a:pt x="377558" y="178386"/>
                  </a:lnTo>
                  <a:lnTo>
                    <a:pt x="385849" y="178386"/>
                  </a:lnTo>
                  <a:lnTo>
                    <a:pt x="406350" y="174359"/>
                  </a:lnTo>
                  <a:lnTo>
                    <a:pt x="296794" y="56890"/>
                  </a:lnTo>
                  <a:lnTo>
                    <a:pt x="288757" y="56611"/>
                  </a:lnTo>
                  <a:close/>
                </a:path>
                <a:path w="406400" h="205739">
                  <a:moveTo>
                    <a:pt x="379024" y="153841"/>
                  </a:moveTo>
                  <a:lnTo>
                    <a:pt x="356592" y="158247"/>
                  </a:lnTo>
                  <a:lnTo>
                    <a:pt x="372184" y="174965"/>
                  </a:lnTo>
                  <a:lnTo>
                    <a:pt x="379024" y="153841"/>
                  </a:lnTo>
                  <a:close/>
                </a:path>
                <a:path w="406400" h="205739">
                  <a:moveTo>
                    <a:pt x="384210" y="153841"/>
                  </a:moveTo>
                  <a:lnTo>
                    <a:pt x="379024" y="153841"/>
                  </a:lnTo>
                  <a:lnTo>
                    <a:pt x="372184" y="174965"/>
                  </a:lnTo>
                  <a:lnTo>
                    <a:pt x="378666" y="174965"/>
                  </a:lnTo>
                  <a:lnTo>
                    <a:pt x="385383" y="154221"/>
                  </a:lnTo>
                  <a:lnTo>
                    <a:pt x="384210" y="153841"/>
                  </a:lnTo>
                  <a:close/>
                </a:path>
                <a:path w="406400" h="205739">
                  <a:moveTo>
                    <a:pt x="125163" y="69966"/>
                  </a:moveTo>
                  <a:lnTo>
                    <a:pt x="123690" y="82839"/>
                  </a:lnTo>
                  <a:lnTo>
                    <a:pt x="117339" y="94132"/>
                  </a:lnTo>
                  <a:lnTo>
                    <a:pt x="330929" y="163288"/>
                  </a:lnTo>
                  <a:lnTo>
                    <a:pt x="356592" y="158247"/>
                  </a:lnTo>
                  <a:lnTo>
                    <a:pt x="338755" y="139123"/>
                  </a:lnTo>
                  <a:lnTo>
                    <a:pt x="125163" y="69966"/>
                  </a:lnTo>
                  <a:close/>
                </a:path>
                <a:path w="406400" h="205739">
                  <a:moveTo>
                    <a:pt x="338755" y="139123"/>
                  </a:moveTo>
                  <a:lnTo>
                    <a:pt x="356592" y="158247"/>
                  </a:lnTo>
                  <a:lnTo>
                    <a:pt x="379024" y="153841"/>
                  </a:lnTo>
                  <a:lnTo>
                    <a:pt x="384210" y="153841"/>
                  </a:lnTo>
                  <a:lnTo>
                    <a:pt x="338755" y="139123"/>
                  </a:lnTo>
                  <a:close/>
                </a:path>
                <a:path w="406400" h="205739">
                  <a:moveTo>
                    <a:pt x="57786" y="0"/>
                  </a:moveTo>
                  <a:lnTo>
                    <a:pt x="34392" y="6729"/>
                  </a:lnTo>
                  <a:lnTo>
                    <a:pt x="15227" y="21740"/>
                  </a:lnTo>
                  <a:lnTo>
                    <a:pt x="2866" y="43718"/>
                  </a:lnTo>
                  <a:lnTo>
                    <a:pt x="0" y="68770"/>
                  </a:lnTo>
                  <a:lnTo>
                    <a:pt x="6729" y="92164"/>
                  </a:lnTo>
                  <a:lnTo>
                    <a:pt x="21740" y="111329"/>
                  </a:lnTo>
                  <a:lnTo>
                    <a:pt x="43718" y="123690"/>
                  </a:lnTo>
                  <a:lnTo>
                    <a:pt x="68770" y="126557"/>
                  </a:lnTo>
                  <a:lnTo>
                    <a:pt x="92165" y="119827"/>
                  </a:lnTo>
                  <a:lnTo>
                    <a:pt x="111329" y="104817"/>
                  </a:lnTo>
                  <a:lnTo>
                    <a:pt x="117339" y="94132"/>
                  </a:lnTo>
                  <a:lnTo>
                    <a:pt x="59366" y="75361"/>
                  </a:lnTo>
                  <a:lnTo>
                    <a:pt x="67190" y="51196"/>
                  </a:lnTo>
                  <a:lnTo>
                    <a:pt x="124661" y="51196"/>
                  </a:lnTo>
                  <a:lnTo>
                    <a:pt x="119827" y="34391"/>
                  </a:lnTo>
                  <a:lnTo>
                    <a:pt x="104816" y="15227"/>
                  </a:lnTo>
                  <a:lnTo>
                    <a:pt x="82838" y="2866"/>
                  </a:lnTo>
                  <a:lnTo>
                    <a:pt x="57786" y="0"/>
                  </a:lnTo>
                  <a:close/>
                </a:path>
                <a:path w="406400" h="205739">
                  <a:moveTo>
                    <a:pt x="67190" y="51196"/>
                  </a:moveTo>
                  <a:lnTo>
                    <a:pt x="59366" y="75361"/>
                  </a:lnTo>
                  <a:lnTo>
                    <a:pt x="117339" y="94132"/>
                  </a:lnTo>
                  <a:lnTo>
                    <a:pt x="123690" y="82839"/>
                  </a:lnTo>
                  <a:lnTo>
                    <a:pt x="125163" y="69966"/>
                  </a:lnTo>
                  <a:lnTo>
                    <a:pt x="67190" y="51196"/>
                  </a:lnTo>
                  <a:close/>
                </a:path>
                <a:path w="406400" h="205739">
                  <a:moveTo>
                    <a:pt x="124661" y="51196"/>
                  </a:moveTo>
                  <a:lnTo>
                    <a:pt x="67190" y="51196"/>
                  </a:lnTo>
                  <a:lnTo>
                    <a:pt x="125163" y="69966"/>
                  </a:lnTo>
                  <a:lnTo>
                    <a:pt x="126556" y="57786"/>
                  </a:lnTo>
                  <a:lnTo>
                    <a:pt x="124661" y="51196"/>
                  </a:lnTo>
                  <a:close/>
                </a:path>
              </a:pathLst>
            </a:custGeom>
            <a:solidFill>
              <a:srgbClr val="BF7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03559" y="4508494"/>
              <a:ext cx="382270" cy="429895"/>
            </a:xfrm>
            <a:custGeom>
              <a:avLst/>
              <a:gdLst/>
              <a:ahLst/>
              <a:cxnLst/>
              <a:rect l="l" t="t" r="r" b="b"/>
              <a:pathLst>
                <a:path w="382270" h="429895">
                  <a:moveTo>
                    <a:pt x="190929" y="0"/>
                  </a:moveTo>
                  <a:lnTo>
                    <a:pt x="147151" y="5675"/>
                  </a:lnTo>
                  <a:lnTo>
                    <a:pt x="106963" y="21843"/>
                  </a:lnTo>
                  <a:lnTo>
                    <a:pt x="71512" y="47212"/>
                  </a:lnTo>
                  <a:lnTo>
                    <a:pt x="41945" y="80494"/>
                  </a:lnTo>
                  <a:lnTo>
                    <a:pt x="19406" y="120397"/>
                  </a:lnTo>
                  <a:lnTo>
                    <a:pt x="5042" y="165631"/>
                  </a:lnTo>
                  <a:lnTo>
                    <a:pt x="0" y="214908"/>
                  </a:lnTo>
                  <a:lnTo>
                    <a:pt x="5042" y="264184"/>
                  </a:lnTo>
                  <a:lnTo>
                    <a:pt x="19406" y="309418"/>
                  </a:lnTo>
                  <a:lnTo>
                    <a:pt x="41945" y="349321"/>
                  </a:lnTo>
                  <a:lnTo>
                    <a:pt x="71512" y="382602"/>
                  </a:lnTo>
                  <a:lnTo>
                    <a:pt x="106963" y="407971"/>
                  </a:lnTo>
                  <a:lnTo>
                    <a:pt x="147151" y="424139"/>
                  </a:lnTo>
                  <a:lnTo>
                    <a:pt x="190929" y="429814"/>
                  </a:lnTo>
                  <a:lnTo>
                    <a:pt x="234707" y="424139"/>
                  </a:lnTo>
                  <a:lnTo>
                    <a:pt x="274894" y="407971"/>
                  </a:lnTo>
                  <a:lnTo>
                    <a:pt x="310345" y="382602"/>
                  </a:lnTo>
                  <a:lnTo>
                    <a:pt x="339912" y="349321"/>
                  </a:lnTo>
                  <a:lnTo>
                    <a:pt x="362451" y="309418"/>
                  </a:lnTo>
                  <a:lnTo>
                    <a:pt x="376814" y="264184"/>
                  </a:lnTo>
                  <a:lnTo>
                    <a:pt x="381857" y="214908"/>
                  </a:lnTo>
                  <a:lnTo>
                    <a:pt x="376814" y="165631"/>
                  </a:lnTo>
                  <a:lnTo>
                    <a:pt x="362451" y="120397"/>
                  </a:lnTo>
                  <a:lnTo>
                    <a:pt x="339912" y="80494"/>
                  </a:lnTo>
                  <a:lnTo>
                    <a:pt x="310345" y="47212"/>
                  </a:lnTo>
                  <a:lnTo>
                    <a:pt x="274894" y="21843"/>
                  </a:lnTo>
                  <a:lnTo>
                    <a:pt x="234707" y="5675"/>
                  </a:lnTo>
                  <a:lnTo>
                    <a:pt x="19092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03559" y="4508494"/>
              <a:ext cx="382270" cy="429895"/>
            </a:xfrm>
            <a:custGeom>
              <a:avLst/>
              <a:gdLst/>
              <a:ahLst/>
              <a:cxnLst/>
              <a:rect l="l" t="t" r="r" b="b"/>
              <a:pathLst>
                <a:path w="382270" h="429895">
                  <a:moveTo>
                    <a:pt x="0" y="214907"/>
                  </a:moveTo>
                  <a:lnTo>
                    <a:pt x="5042" y="165631"/>
                  </a:lnTo>
                  <a:lnTo>
                    <a:pt x="19406" y="120396"/>
                  </a:lnTo>
                  <a:lnTo>
                    <a:pt x="41944" y="80493"/>
                  </a:lnTo>
                  <a:lnTo>
                    <a:pt x="71512" y="47212"/>
                  </a:lnTo>
                  <a:lnTo>
                    <a:pt x="106962" y="21843"/>
                  </a:lnTo>
                  <a:lnTo>
                    <a:pt x="147150" y="5675"/>
                  </a:lnTo>
                  <a:lnTo>
                    <a:pt x="190928" y="0"/>
                  </a:lnTo>
                  <a:lnTo>
                    <a:pt x="234706" y="5675"/>
                  </a:lnTo>
                  <a:lnTo>
                    <a:pt x="274894" y="21843"/>
                  </a:lnTo>
                  <a:lnTo>
                    <a:pt x="310344" y="47212"/>
                  </a:lnTo>
                  <a:lnTo>
                    <a:pt x="339912" y="80493"/>
                  </a:lnTo>
                  <a:lnTo>
                    <a:pt x="362450" y="120396"/>
                  </a:lnTo>
                  <a:lnTo>
                    <a:pt x="376814" y="165631"/>
                  </a:lnTo>
                  <a:lnTo>
                    <a:pt x="381857" y="214907"/>
                  </a:lnTo>
                  <a:lnTo>
                    <a:pt x="376814" y="264183"/>
                  </a:lnTo>
                  <a:lnTo>
                    <a:pt x="362450" y="309418"/>
                  </a:lnTo>
                  <a:lnTo>
                    <a:pt x="339912" y="349321"/>
                  </a:lnTo>
                  <a:lnTo>
                    <a:pt x="310344" y="382602"/>
                  </a:lnTo>
                  <a:lnTo>
                    <a:pt x="274894" y="407971"/>
                  </a:lnTo>
                  <a:lnTo>
                    <a:pt x="234706" y="424139"/>
                  </a:lnTo>
                  <a:lnTo>
                    <a:pt x="190928" y="429815"/>
                  </a:lnTo>
                  <a:lnTo>
                    <a:pt x="147150" y="424139"/>
                  </a:lnTo>
                  <a:lnTo>
                    <a:pt x="106962" y="407971"/>
                  </a:lnTo>
                  <a:lnTo>
                    <a:pt x="71512" y="382602"/>
                  </a:lnTo>
                  <a:lnTo>
                    <a:pt x="41944" y="349321"/>
                  </a:lnTo>
                  <a:lnTo>
                    <a:pt x="19406" y="309418"/>
                  </a:lnTo>
                  <a:lnTo>
                    <a:pt x="5042" y="264183"/>
                  </a:lnTo>
                  <a:lnTo>
                    <a:pt x="0" y="214907"/>
                  </a:lnTo>
                  <a:close/>
                </a:path>
              </a:pathLst>
            </a:custGeom>
            <a:ln w="9525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47466" y="4446142"/>
              <a:ext cx="1112520" cy="636905"/>
            </a:xfrm>
            <a:custGeom>
              <a:avLst/>
              <a:gdLst/>
              <a:ahLst/>
              <a:cxnLst/>
              <a:rect l="l" t="t" r="r" b="b"/>
              <a:pathLst>
                <a:path w="1112520" h="636904">
                  <a:moveTo>
                    <a:pt x="403402" y="62357"/>
                  </a:moveTo>
                  <a:lnTo>
                    <a:pt x="381685" y="57188"/>
                  </a:lnTo>
                  <a:lnTo>
                    <a:pt x="247142" y="25146"/>
                  </a:lnTo>
                  <a:lnTo>
                    <a:pt x="240296" y="29349"/>
                  </a:lnTo>
                  <a:lnTo>
                    <a:pt x="237045" y="43002"/>
                  </a:lnTo>
                  <a:lnTo>
                    <a:pt x="241261" y="49847"/>
                  </a:lnTo>
                  <a:lnTo>
                    <a:pt x="327596" y="70421"/>
                  </a:lnTo>
                  <a:lnTo>
                    <a:pt x="118262" y="129082"/>
                  </a:lnTo>
                  <a:lnTo>
                    <a:pt x="112674" y="118173"/>
                  </a:lnTo>
                  <a:lnTo>
                    <a:pt x="94132" y="102412"/>
                  </a:lnTo>
                  <a:lnTo>
                    <a:pt x="71018" y="94754"/>
                  </a:lnTo>
                  <a:lnTo>
                    <a:pt x="45872" y="96621"/>
                  </a:lnTo>
                  <a:lnTo>
                    <a:pt x="23418" y="108089"/>
                  </a:lnTo>
                  <a:lnTo>
                    <a:pt x="7658" y="126644"/>
                  </a:lnTo>
                  <a:lnTo>
                    <a:pt x="0" y="149745"/>
                  </a:lnTo>
                  <a:lnTo>
                    <a:pt x="1866" y="174891"/>
                  </a:lnTo>
                  <a:lnTo>
                    <a:pt x="13347" y="197345"/>
                  </a:lnTo>
                  <a:lnTo>
                    <a:pt x="31889" y="213118"/>
                  </a:lnTo>
                  <a:lnTo>
                    <a:pt x="55003" y="220776"/>
                  </a:lnTo>
                  <a:lnTo>
                    <a:pt x="80149" y="218909"/>
                  </a:lnTo>
                  <a:lnTo>
                    <a:pt x="102603" y="207429"/>
                  </a:lnTo>
                  <a:lnTo>
                    <a:pt x="118364" y="188874"/>
                  </a:lnTo>
                  <a:lnTo>
                    <a:pt x="124625" y="169989"/>
                  </a:lnTo>
                  <a:lnTo>
                    <a:pt x="126022" y="165773"/>
                  </a:lnTo>
                  <a:lnTo>
                    <a:pt x="125107" y="153543"/>
                  </a:lnTo>
                  <a:lnTo>
                    <a:pt x="334454" y="94869"/>
                  </a:lnTo>
                  <a:lnTo>
                    <a:pt x="271373" y="157314"/>
                  </a:lnTo>
                  <a:lnTo>
                    <a:pt x="271335" y="165354"/>
                  </a:lnTo>
                  <a:lnTo>
                    <a:pt x="281203" y="175323"/>
                  </a:lnTo>
                  <a:lnTo>
                    <a:pt x="289242" y="175374"/>
                  </a:lnTo>
                  <a:lnTo>
                    <a:pt x="403402" y="62357"/>
                  </a:lnTo>
                  <a:close/>
                </a:path>
                <a:path w="1112520" h="636904">
                  <a:moveTo>
                    <a:pt x="1111999" y="429234"/>
                  </a:moveTo>
                  <a:lnTo>
                    <a:pt x="1100709" y="428218"/>
                  </a:lnTo>
                  <a:lnTo>
                    <a:pt x="952017" y="414782"/>
                  </a:lnTo>
                  <a:lnTo>
                    <a:pt x="945845" y="419925"/>
                  </a:lnTo>
                  <a:lnTo>
                    <a:pt x="944587" y="433895"/>
                  </a:lnTo>
                  <a:lnTo>
                    <a:pt x="949731" y="440067"/>
                  </a:lnTo>
                  <a:lnTo>
                    <a:pt x="1038136" y="448056"/>
                  </a:lnTo>
                  <a:lnTo>
                    <a:pt x="838517" y="536473"/>
                  </a:lnTo>
                  <a:lnTo>
                    <a:pt x="831430" y="526478"/>
                  </a:lnTo>
                  <a:lnTo>
                    <a:pt x="810818" y="513537"/>
                  </a:lnTo>
                  <a:lnTo>
                    <a:pt x="786853" y="509257"/>
                  </a:lnTo>
                  <a:lnTo>
                    <a:pt x="762228" y="514705"/>
                  </a:lnTo>
                  <a:lnTo>
                    <a:pt x="741654" y="529285"/>
                  </a:lnTo>
                  <a:lnTo>
                    <a:pt x="728713" y="549897"/>
                  </a:lnTo>
                  <a:lnTo>
                    <a:pt x="724446" y="573862"/>
                  </a:lnTo>
                  <a:lnTo>
                    <a:pt x="729894" y="598487"/>
                  </a:lnTo>
                  <a:lnTo>
                    <a:pt x="744461" y="619061"/>
                  </a:lnTo>
                  <a:lnTo>
                    <a:pt x="765073" y="632002"/>
                  </a:lnTo>
                  <a:lnTo>
                    <a:pt x="789051" y="636282"/>
                  </a:lnTo>
                  <a:lnTo>
                    <a:pt x="813663" y="630834"/>
                  </a:lnTo>
                  <a:lnTo>
                    <a:pt x="834250" y="616254"/>
                  </a:lnTo>
                  <a:lnTo>
                    <a:pt x="847191" y="595642"/>
                  </a:lnTo>
                  <a:lnTo>
                    <a:pt x="849198" y="584377"/>
                  </a:lnTo>
                  <a:lnTo>
                    <a:pt x="851458" y="571677"/>
                  </a:lnTo>
                  <a:lnTo>
                    <a:pt x="848804" y="559701"/>
                  </a:lnTo>
                  <a:lnTo>
                    <a:pt x="1048423" y="471284"/>
                  </a:lnTo>
                  <a:lnTo>
                    <a:pt x="994930" y="542124"/>
                  </a:lnTo>
                  <a:lnTo>
                    <a:pt x="996048" y="550087"/>
                  </a:lnTo>
                  <a:lnTo>
                    <a:pt x="1007237" y="558533"/>
                  </a:lnTo>
                  <a:lnTo>
                    <a:pt x="1015212" y="557428"/>
                  </a:lnTo>
                  <a:lnTo>
                    <a:pt x="1111999" y="429234"/>
                  </a:lnTo>
                  <a:close/>
                </a:path>
                <a:path w="1112520" h="636904">
                  <a:moveTo>
                    <a:pt x="1111999" y="125298"/>
                  </a:moveTo>
                  <a:lnTo>
                    <a:pt x="988872" y="22136"/>
                  </a:lnTo>
                  <a:lnTo>
                    <a:pt x="980859" y="22847"/>
                  </a:lnTo>
                  <a:lnTo>
                    <a:pt x="971854" y="33604"/>
                  </a:lnTo>
                  <a:lnTo>
                    <a:pt x="972566" y="41605"/>
                  </a:lnTo>
                  <a:lnTo>
                    <a:pt x="1040587" y="98615"/>
                  </a:lnTo>
                  <a:lnTo>
                    <a:pt x="847509" y="61417"/>
                  </a:lnTo>
                  <a:lnTo>
                    <a:pt x="847394" y="49885"/>
                  </a:lnTo>
                  <a:lnTo>
                    <a:pt x="847394" y="49161"/>
                  </a:lnTo>
                  <a:lnTo>
                    <a:pt x="837844" y="26758"/>
                  </a:lnTo>
                  <a:lnTo>
                    <a:pt x="820597" y="9588"/>
                  </a:lnTo>
                  <a:lnTo>
                    <a:pt x="797280" y="0"/>
                  </a:lnTo>
                  <a:lnTo>
                    <a:pt x="772058" y="228"/>
                  </a:lnTo>
                  <a:lnTo>
                    <a:pt x="749668" y="9779"/>
                  </a:lnTo>
                  <a:lnTo>
                    <a:pt x="732485" y="27025"/>
                  </a:lnTo>
                  <a:lnTo>
                    <a:pt x="723099" y="49885"/>
                  </a:lnTo>
                  <a:lnTo>
                    <a:pt x="723011" y="61417"/>
                  </a:lnTo>
                  <a:lnTo>
                    <a:pt x="723138" y="75565"/>
                  </a:lnTo>
                  <a:lnTo>
                    <a:pt x="732675" y="97955"/>
                  </a:lnTo>
                  <a:lnTo>
                    <a:pt x="749922" y="115138"/>
                  </a:lnTo>
                  <a:lnTo>
                    <a:pt x="773252" y="124714"/>
                  </a:lnTo>
                  <a:lnTo>
                    <a:pt x="798461" y="124485"/>
                  </a:lnTo>
                  <a:lnTo>
                    <a:pt x="820864" y="114947"/>
                  </a:lnTo>
                  <a:lnTo>
                    <a:pt x="838047" y="97701"/>
                  </a:lnTo>
                  <a:lnTo>
                    <a:pt x="842695" y="86360"/>
                  </a:lnTo>
                  <a:lnTo>
                    <a:pt x="1035786" y="123558"/>
                  </a:lnTo>
                  <a:lnTo>
                    <a:pt x="951445" y="151206"/>
                  </a:lnTo>
                  <a:lnTo>
                    <a:pt x="947813" y="158381"/>
                  </a:lnTo>
                  <a:lnTo>
                    <a:pt x="952182" y="171704"/>
                  </a:lnTo>
                  <a:lnTo>
                    <a:pt x="959358" y="175336"/>
                  </a:lnTo>
                  <a:lnTo>
                    <a:pt x="1089050" y="132829"/>
                  </a:lnTo>
                  <a:lnTo>
                    <a:pt x="1111999" y="125298"/>
                  </a:lnTo>
                  <a:close/>
                </a:path>
              </a:pathLst>
            </a:custGeom>
            <a:solidFill>
              <a:srgbClr val="BF7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1493" y="460755"/>
            <a:ext cx="61696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0" dirty="0">
                <a:solidFill>
                  <a:srgbClr val="002D43"/>
                </a:solidFill>
                <a:latin typeface="Tahoma"/>
                <a:cs typeface="Tahoma"/>
              </a:rPr>
              <a:t>Job </a:t>
            </a:r>
            <a:r>
              <a:rPr sz="3400" b="1" spc="-160" dirty="0">
                <a:solidFill>
                  <a:srgbClr val="002D43"/>
                </a:solidFill>
                <a:latin typeface="Tahoma"/>
                <a:cs typeface="Tahoma"/>
              </a:rPr>
              <a:t>execution: </a:t>
            </a:r>
            <a:r>
              <a:rPr sz="3400" b="1" spc="-100" dirty="0">
                <a:solidFill>
                  <a:srgbClr val="002D43"/>
                </a:solidFill>
                <a:latin typeface="Tahoma"/>
                <a:cs typeface="Tahoma"/>
              </a:rPr>
              <a:t>Job</a:t>
            </a:r>
            <a:r>
              <a:rPr sz="3400" b="1" spc="-12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114" dirty="0">
                <a:solidFill>
                  <a:srgbClr val="002D43"/>
                </a:solidFill>
                <a:latin typeface="Tahoma"/>
                <a:cs typeface="Tahoma"/>
              </a:rPr>
              <a:t>bookmarks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4770" y="4203700"/>
            <a:ext cx="5125085" cy="17081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2200" b="1" dirty="0">
                <a:solidFill>
                  <a:srgbClr val="1D516C"/>
                </a:solidFill>
                <a:latin typeface="Arial"/>
                <a:cs typeface="Arial"/>
              </a:rPr>
              <a:t>For </a:t>
            </a:r>
            <a:r>
              <a:rPr sz="2200" b="1" spc="-5" dirty="0">
                <a:solidFill>
                  <a:srgbClr val="1D516C"/>
                </a:solidFill>
                <a:latin typeface="Arial"/>
                <a:cs typeface="Arial"/>
              </a:rPr>
              <a:t>example,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you get new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files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everyday 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in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your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S3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bucket.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By default, </a:t>
            </a:r>
            <a:r>
              <a:rPr sz="2200" spc="-35" dirty="0">
                <a:solidFill>
                  <a:srgbClr val="1D516C"/>
                </a:solidFill>
                <a:latin typeface="Arial"/>
                <a:cs typeface="Arial"/>
              </a:rPr>
              <a:t>AWS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Glue 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keeps track of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which files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have been 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successfully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processed by the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job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to  prevent data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 duplication.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46209" y="5758179"/>
            <a:ext cx="4196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1D516C"/>
                </a:solidFill>
                <a:latin typeface="Arial"/>
                <a:cs typeface="Arial"/>
              </a:rPr>
              <a:t>Marketing: Ad-spend by customer</a:t>
            </a:r>
            <a:r>
              <a:rPr sz="1600" b="1" spc="-7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1D516C"/>
                </a:solidFill>
                <a:latin typeface="Arial"/>
                <a:cs typeface="Arial"/>
              </a:rPr>
              <a:t>segment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97421" y="4723892"/>
            <a:ext cx="138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Data</a:t>
            </a:r>
            <a:r>
              <a:rPr sz="1800" b="1" spc="-5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objects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1153" y="1640332"/>
            <a:ext cx="5296535" cy="137922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5"/>
              </a:spcBef>
            </a:pP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Glue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keeps track of data that has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already 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been processed by a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previous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run of an  ETL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job.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This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persisted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state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information</a:t>
            </a:r>
            <a:r>
              <a:rPr sz="2200" spc="-1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D516C"/>
                </a:solidFill>
                <a:latin typeface="Arial"/>
                <a:cs typeface="Arial"/>
              </a:rPr>
              <a:t>is  called </a:t>
            </a:r>
            <a:r>
              <a:rPr sz="2200" dirty="0">
                <a:solidFill>
                  <a:srgbClr val="1D516C"/>
                </a:solidFill>
                <a:latin typeface="Arial"/>
                <a:cs typeface="Arial"/>
              </a:rPr>
              <a:t>a </a:t>
            </a:r>
            <a:r>
              <a:rPr sz="2200" b="1" spc="-5" dirty="0">
                <a:solidFill>
                  <a:srgbClr val="1D516C"/>
                </a:solidFill>
                <a:latin typeface="Arial"/>
                <a:cs typeface="Arial"/>
              </a:rPr>
              <a:t>bookmark.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7855" y="992579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300" y="0"/>
                </a:moveTo>
                <a:lnTo>
                  <a:pt x="0" y="0"/>
                </a:lnTo>
                <a:lnTo>
                  <a:pt x="0" y="124922"/>
                </a:lnTo>
                <a:lnTo>
                  <a:pt x="11715300" y="124922"/>
                </a:lnTo>
                <a:lnTo>
                  <a:pt x="11715300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718" y="2346960"/>
            <a:ext cx="7670165" cy="1647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sz="5300" b="1" spc="-80" dirty="0">
                <a:latin typeface="Tahoma"/>
                <a:cs typeface="Tahoma"/>
              </a:rPr>
              <a:t>Optimizing </a:t>
            </a:r>
            <a:r>
              <a:rPr sz="5300" b="1" spc="-70" dirty="0">
                <a:latin typeface="Tahoma"/>
                <a:cs typeface="Tahoma"/>
              </a:rPr>
              <a:t>for </a:t>
            </a:r>
            <a:r>
              <a:rPr sz="5300" b="1" spc="-210" dirty="0">
                <a:latin typeface="Tahoma"/>
                <a:cs typeface="Tahoma"/>
              </a:rPr>
              <a:t>Cost</a:t>
            </a:r>
            <a:r>
              <a:rPr sz="5300" b="1" spc="-320" dirty="0">
                <a:latin typeface="Tahoma"/>
                <a:cs typeface="Tahoma"/>
              </a:rPr>
              <a:t> </a:t>
            </a:r>
            <a:r>
              <a:rPr sz="5300" b="1" spc="-165" dirty="0">
                <a:latin typeface="Tahoma"/>
                <a:cs typeface="Tahoma"/>
              </a:rPr>
              <a:t>and  </a:t>
            </a:r>
            <a:r>
              <a:rPr sz="5300" b="1" spc="-175" dirty="0">
                <a:latin typeface="Tahoma"/>
                <a:cs typeface="Tahoma"/>
              </a:rPr>
              <a:t>Performance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62051"/>
            <a:ext cx="43999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65" dirty="0">
                <a:solidFill>
                  <a:srgbClr val="232F3E"/>
                </a:solidFill>
                <a:latin typeface="Tahoma"/>
                <a:cs typeface="Tahoma"/>
              </a:rPr>
              <a:t>AWS </a:t>
            </a:r>
            <a:r>
              <a:rPr sz="3400" b="1" spc="-95" dirty="0">
                <a:solidFill>
                  <a:srgbClr val="232F3E"/>
                </a:solidFill>
                <a:latin typeface="Tahoma"/>
                <a:cs typeface="Tahoma"/>
              </a:rPr>
              <a:t>Glue </a:t>
            </a:r>
            <a:r>
              <a:rPr sz="3400" b="1" spc="-125" dirty="0">
                <a:solidFill>
                  <a:srgbClr val="232F3E"/>
                </a:solidFill>
                <a:latin typeface="Tahoma"/>
                <a:cs typeface="Tahoma"/>
              </a:rPr>
              <a:t>job </a:t>
            </a:r>
            <a:r>
              <a:rPr sz="3400" b="1" spc="-140" dirty="0">
                <a:solidFill>
                  <a:srgbClr val="232F3E"/>
                </a:solidFill>
                <a:latin typeface="Tahoma"/>
                <a:cs typeface="Tahoma"/>
              </a:rPr>
              <a:t>metrics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62050"/>
            <a:ext cx="11176000" cy="3780154"/>
            <a:chOff x="0" y="1162050"/>
            <a:chExt cx="11176000" cy="37801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62050"/>
              <a:ext cx="5945187" cy="37798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71301" y="3522176"/>
              <a:ext cx="2463800" cy="616585"/>
            </a:xfrm>
            <a:custGeom>
              <a:avLst/>
              <a:gdLst/>
              <a:ahLst/>
              <a:cxnLst/>
              <a:rect l="l" t="t" r="r" b="b"/>
              <a:pathLst>
                <a:path w="2463800" h="616585">
                  <a:moveTo>
                    <a:pt x="0" y="0"/>
                  </a:moveTo>
                  <a:lnTo>
                    <a:pt x="2463744" y="0"/>
                  </a:lnTo>
                  <a:lnTo>
                    <a:pt x="2463744" y="616305"/>
                  </a:lnTo>
                  <a:lnTo>
                    <a:pt x="0" y="61630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0392" y="3170274"/>
              <a:ext cx="4693654" cy="13410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36595" y="3051738"/>
              <a:ext cx="4810760" cy="1459865"/>
            </a:xfrm>
            <a:custGeom>
              <a:avLst/>
              <a:gdLst/>
              <a:ahLst/>
              <a:cxnLst/>
              <a:rect l="l" t="t" r="r" b="b"/>
              <a:pathLst>
                <a:path w="4810759" h="1459864">
                  <a:moveTo>
                    <a:pt x="0" y="0"/>
                  </a:moveTo>
                  <a:lnTo>
                    <a:pt x="4810704" y="0"/>
                  </a:lnTo>
                  <a:lnTo>
                    <a:pt x="4810704" y="1459579"/>
                  </a:lnTo>
                  <a:lnTo>
                    <a:pt x="0" y="1459579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7161" y="3766836"/>
              <a:ext cx="1722120" cy="734060"/>
            </a:xfrm>
            <a:custGeom>
              <a:avLst/>
              <a:gdLst/>
              <a:ahLst/>
              <a:cxnLst/>
              <a:rect l="l" t="t" r="r" b="b"/>
              <a:pathLst>
                <a:path w="1722120" h="734060">
                  <a:moveTo>
                    <a:pt x="0" y="366872"/>
                  </a:moveTo>
                  <a:lnTo>
                    <a:pt x="9334" y="312658"/>
                  </a:lnTo>
                  <a:lnTo>
                    <a:pt x="36449" y="260914"/>
                  </a:lnTo>
                  <a:lnTo>
                    <a:pt x="80014" y="212208"/>
                  </a:lnTo>
                  <a:lnTo>
                    <a:pt x="138696" y="167106"/>
                  </a:lnTo>
                  <a:lnTo>
                    <a:pt x="173290" y="146084"/>
                  </a:lnTo>
                  <a:lnTo>
                    <a:pt x="211165" y="126177"/>
                  </a:lnTo>
                  <a:lnTo>
                    <a:pt x="252152" y="107454"/>
                  </a:lnTo>
                  <a:lnTo>
                    <a:pt x="296087" y="89987"/>
                  </a:lnTo>
                  <a:lnTo>
                    <a:pt x="342802" y="73847"/>
                  </a:lnTo>
                  <a:lnTo>
                    <a:pt x="392132" y="59105"/>
                  </a:lnTo>
                  <a:lnTo>
                    <a:pt x="443909" y="45831"/>
                  </a:lnTo>
                  <a:lnTo>
                    <a:pt x="497968" y="34098"/>
                  </a:lnTo>
                  <a:lnTo>
                    <a:pt x="554141" y="23974"/>
                  </a:lnTo>
                  <a:lnTo>
                    <a:pt x="612263" y="15533"/>
                  </a:lnTo>
                  <a:lnTo>
                    <a:pt x="672166" y="8843"/>
                  </a:lnTo>
                  <a:lnTo>
                    <a:pt x="733685" y="3977"/>
                  </a:lnTo>
                  <a:lnTo>
                    <a:pt x="796653" y="1006"/>
                  </a:lnTo>
                  <a:lnTo>
                    <a:pt x="860903" y="0"/>
                  </a:lnTo>
                  <a:lnTo>
                    <a:pt x="925153" y="1006"/>
                  </a:lnTo>
                  <a:lnTo>
                    <a:pt x="988121" y="3977"/>
                  </a:lnTo>
                  <a:lnTo>
                    <a:pt x="1049640" y="8843"/>
                  </a:lnTo>
                  <a:lnTo>
                    <a:pt x="1109543" y="15533"/>
                  </a:lnTo>
                  <a:lnTo>
                    <a:pt x="1167665" y="23974"/>
                  </a:lnTo>
                  <a:lnTo>
                    <a:pt x="1223838" y="34098"/>
                  </a:lnTo>
                  <a:lnTo>
                    <a:pt x="1277897" y="45831"/>
                  </a:lnTo>
                  <a:lnTo>
                    <a:pt x="1329674" y="59105"/>
                  </a:lnTo>
                  <a:lnTo>
                    <a:pt x="1379003" y="73847"/>
                  </a:lnTo>
                  <a:lnTo>
                    <a:pt x="1425719" y="89987"/>
                  </a:lnTo>
                  <a:lnTo>
                    <a:pt x="1469654" y="107454"/>
                  </a:lnTo>
                  <a:lnTo>
                    <a:pt x="1510641" y="126177"/>
                  </a:lnTo>
                  <a:lnTo>
                    <a:pt x="1548515" y="146084"/>
                  </a:lnTo>
                  <a:lnTo>
                    <a:pt x="1583110" y="167106"/>
                  </a:lnTo>
                  <a:lnTo>
                    <a:pt x="1614257" y="189171"/>
                  </a:lnTo>
                  <a:lnTo>
                    <a:pt x="1665547" y="236146"/>
                  </a:lnTo>
                  <a:lnTo>
                    <a:pt x="1701054" y="286442"/>
                  </a:lnTo>
                  <a:lnTo>
                    <a:pt x="1719445" y="339492"/>
                  </a:lnTo>
                  <a:lnTo>
                    <a:pt x="1721807" y="366872"/>
                  </a:lnTo>
                  <a:lnTo>
                    <a:pt x="1719445" y="394252"/>
                  </a:lnTo>
                  <a:lnTo>
                    <a:pt x="1701054" y="447302"/>
                  </a:lnTo>
                  <a:lnTo>
                    <a:pt x="1665547" y="497598"/>
                  </a:lnTo>
                  <a:lnTo>
                    <a:pt x="1614257" y="544573"/>
                  </a:lnTo>
                  <a:lnTo>
                    <a:pt x="1583110" y="566638"/>
                  </a:lnTo>
                  <a:lnTo>
                    <a:pt x="1548515" y="587660"/>
                  </a:lnTo>
                  <a:lnTo>
                    <a:pt x="1510641" y="607567"/>
                  </a:lnTo>
                  <a:lnTo>
                    <a:pt x="1469654" y="626290"/>
                  </a:lnTo>
                  <a:lnTo>
                    <a:pt x="1425719" y="643757"/>
                  </a:lnTo>
                  <a:lnTo>
                    <a:pt x="1379003" y="659897"/>
                  </a:lnTo>
                  <a:lnTo>
                    <a:pt x="1329674" y="674639"/>
                  </a:lnTo>
                  <a:lnTo>
                    <a:pt x="1277897" y="687913"/>
                  </a:lnTo>
                  <a:lnTo>
                    <a:pt x="1223838" y="699646"/>
                  </a:lnTo>
                  <a:lnTo>
                    <a:pt x="1167665" y="709770"/>
                  </a:lnTo>
                  <a:lnTo>
                    <a:pt x="1109543" y="718211"/>
                  </a:lnTo>
                  <a:lnTo>
                    <a:pt x="1049640" y="724901"/>
                  </a:lnTo>
                  <a:lnTo>
                    <a:pt x="988121" y="729767"/>
                  </a:lnTo>
                  <a:lnTo>
                    <a:pt x="925153" y="732738"/>
                  </a:lnTo>
                  <a:lnTo>
                    <a:pt x="860903" y="733745"/>
                  </a:lnTo>
                  <a:lnTo>
                    <a:pt x="796653" y="732738"/>
                  </a:lnTo>
                  <a:lnTo>
                    <a:pt x="733685" y="729767"/>
                  </a:lnTo>
                  <a:lnTo>
                    <a:pt x="672166" y="724901"/>
                  </a:lnTo>
                  <a:lnTo>
                    <a:pt x="612263" y="718211"/>
                  </a:lnTo>
                  <a:lnTo>
                    <a:pt x="554141" y="709770"/>
                  </a:lnTo>
                  <a:lnTo>
                    <a:pt x="497968" y="699646"/>
                  </a:lnTo>
                  <a:lnTo>
                    <a:pt x="443909" y="687913"/>
                  </a:lnTo>
                  <a:lnTo>
                    <a:pt x="392132" y="674639"/>
                  </a:lnTo>
                  <a:lnTo>
                    <a:pt x="342802" y="659897"/>
                  </a:lnTo>
                  <a:lnTo>
                    <a:pt x="296087" y="643757"/>
                  </a:lnTo>
                  <a:lnTo>
                    <a:pt x="252152" y="626290"/>
                  </a:lnTo>
                  <a:lnTo>
                    <a:pt x="211165" y="607567"/>
                  </a:lnTo>
                  <a:lnTo>
                    <a:pt x="173290" y="587660"/>
                  </a:lnTo>
                  <a:lnTo>
                    <a:pt x="138696" y="566638"/>
                  </a:lnTo>
                  <a:lnTo>
                    <a:pt x="107549" y="544573"/>
                  </a:lnTo>
                  <a:lnTo>
                    <a:pt x="56259" y="497598"/>
                  </a:lnTo>
                  <a:lnTo>
                    <a:pt x="20752" y="447302"/>
                  </a:lnTo>
                  <a:lnTo>
                    <a:pt x="2361" y="394252"/>
                  </a:lnTo>
                  <a:lnTo>
                    <a:pt x="0" y="366872"/>
                  </a:lnTo>
                  <a:close/>
                </a:path>
              </a:pathLst>
            </a:custGeom>
            <a:ln w="38100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35045" y="3056509"/>
              <a:ext cx="1459865" cy="774065"/>
            </a:xfrm>
            <a:custGeom>
              <a:avLst/>
              <a:gdLst/>
              <a:ahLst/>
              <a:cxnLst/>
              <a:rect l="l" t="t" r="r" b="b"/>
              <a:pathLst>
                <a:path w="1459864" h="774064">
                  <a:moveTo>
                    <a:pt x="0" y="773819"/>
                  </a:moveTo>
                  <a:lnTo>
                    <a:pt x="1442337" y="0"/>
                  </a:lnTo>
                </a:path>
                <a:path w="1459864" h="774064">
                  <a:moveTo>
                    <a:pt x="0" y="773819"/>
                  </a:moveTo>
                  <a:lnTo>
                    <a:pt x="1459793" y="61255"/>
                  </a:lnTo>
                </a:path>
              </a:pathLst>
            </a:custGeom>
            <a:ln w="9525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1822" y="5228335"/>
            <a:ext cx="10864215" cy="7937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550"/>
              </a:spcBef>
            </a:pPr>
            <a:r>
              <a:rPr sz="2700" spc="-85" dirty="0">
                <a:solidFill>
                  <a:srgbClr val="1D516C"/>
                </a:solidFill>
                <a:latin typeface="Century Gothic"/>
                <a:cs typeface="Century Gothic"/>
              </a:rPr>
              <a:t>Metrics </a:t>
            </a:r>
            <a:r>
              <a:rPr sz="2700" spc="-345" dirty="0">
                <a:solidFill>
                  <a:srgbClr val="1D516C"/>
                </a:solidFill>
                <a:latin typeface="Century Gothic"/>
                <a:cs typeface="Century Gothic"/>
              </a:rPr>
              <a:t>can </a:t>
            </a:r>
            <a:r>
              <a:rPr sz="2700" spc="-300" dirty="0">
                <a:solidFill>
                  <a:srgbClr val="1D516C"/>
                </a:solidFill>
                <a:latin typeface="Century Gothic"/>
                <a:cs typeface="Century Gothic"/>
              </a:rPr>
              <a:t>be </a:t>
            </a:r>
            <a:r>
              <a:rPr sz="2700" spc="-220" dirty="0">
                <a:solidFill>
                  <a:srgbClr val="1D516C"/>
                </a:solidFill>
                <a:latin typeface="Century Gothic"/>
                <a:cs typeface="Century Gothic"/>
              </a:rPr>
              <a:t>enabled </a:t>
            </a:r>
            <a:r>
              <a:rPr sz="2700" spc="35" dirty="0">
                <a:solidFill>
                  <a:srgbClr val="1D516C"/>
                </a:solidFill>
                <a:latin typeface="Century Gothic"/>
                <a:cs typeface="Century Gothic"/>
              </a:rPr>
              <a:t>in </a:t>
            </a:r>
            <a:r>
              <a:rPr sz="2700" spc="-105" dirty="0">
                <a:solidFill>
                  <a:srgbClr val="1D516C"/>
                </a:solidFill>
                <a:latin typeface="Century Gothic"/>
                <a:cs typeface="Century Gothic"/>
              </a:rPr>
              <a:t>the </a:t>
            </a:r>
            <a:r>
              <a:rPr sz="2700" spc="-70" dirty="0">
                <a:solidFill>
                  <a:srgbClr val="1D516C"/>
                </a:solidFill>
                <a:latin typeface="Century Gothic"/>
                <a:cs typeface="Century Gothic"/>
              </a:rPr>
              <a:t>AWS </a:t>
            </a:r>
            <a:r>
              <a:rPr sz="2700" spc="-270" dirty="0">
                <a:solidFill>
                  <a:srgbClr val="1D516C"/>
                </a:solidFill>
                <a:latin typeface="Century Gothic"/>
                <a:cs typeface="Century Gothic"/>
              </a:rPr>
              <a:t>Command </a:t>
            </a:r>
            <a:r>
              <a:rPr sz="2700" spc="-35" dirty="0">
                <a:solidFill>
                  <a:srgbClr val="1D516C"/>
                </a:solidFill>
                <a:latin typeface="Century Gothic"/>
                <a:cs typeface="Century Gothic"/>
              </a:rPr>
              <a:t>Line </a:t>
            </a:r>
            <a:r>
              <a:rPr sz="2700" spc="-130" dirty="0">
                <a:solidFill>
                  <a:srgbClr val="1D516C"/>
                </a:solidFill>
                <a:latin typeface="Century Gothic"/>
                <a:cs typeface="Century Gothic"/>
              </a:rPr>
              <a:t>Interface </a:t>
            </a:r>
            <a:r>
              <a:rPr sz="2700" spc="-95" dirty="0">
                <a:solidFill>
                  <a:srgbClr val="1D516C"/>
                </a:solidFill>
                <a:latin typeface="Century Gothic"/>
                <a:cs typeface="Century Gothic"/>
              </a:rPr>
              <a:t>(AWS </a:t>
            </a:r>
            <a:r>
              <a:rPr sz="2700" spc="-114" dirty="0">
                <a:solidFill>
                  <a:srgbClr val="1D516C"/>
                </a:solidFill>
                <a:latin typeface="Century Gothic"/>
                <a:cs typeface="Century Gothic"/>
              </a:rPr>
              <a:t>CLI)  </a:t>
            </a:r>
            <a:r>
              <a:rPr sz="2700" spc="-265" dirty="0">
                <a:solidFill>
                  <a:srgbClr val="1D516C"/>
                </a:solidFill>
                <a:latin typeface="Century Gothic"/>
                <a:cs typeface="Century Gothic"/>
              </a:rPr>
              <a:t>and </a:t>
            </a:r>
            <a:r>
              <a:rPr sz="2700" spc="-75" dirty="0">
                <a:solidFill>
                  <a:srgbClr val="1D516C"/>
                </a:solidFill>
                <a:latin typeface="Century Gothic"/>
                <a:cs typeface="Century Gothic"/>
              </a:rPr>
              <a:t>AWS </a:t>
            </a:r>
            <a:r>
              <a:rPr sz="2700" spc="20" dirty="0">
                <a:solidFill>
                  <a:srgbClr val="1D516C"/>
                </a:solidFill>
                <a:latin typeface="Century Gothic"/>
                <a:cs typeface="Century Gothic"/>
              </a:rPr>
              <a:t>SDK </a:t>
            </a:r>
            <a:r>
              <a:rPr sz="2700" spc="-175" dirty="0">
                <a:solidFill>
                  <a:srgbClr val="1D516C"/>
                </a:solidFill>
                <a:latin typeface="Century Gothic"/>
                <a:cs typeface="Century Gothic"/>
              </a:rPr>
              <a:t>by </a:t>
            </a:r>
            <a:r>
              <a:rPr sz="2700" spc="-105" dirty="0">
                <a:solidFill>
                  <a:srgbClr val="1D516C"/>
                </a:solidFill>
                <a:latin typeface="Century Gothic"/>
                <a:cs typeface="Century Gothic"/>
              </a:rPr>
              <a:t>passing </a:t>
            </a:r>
            <a:r>
              <a:rPr sz="2600" spc="-5" dirty="0">
                <a:solidFill>
                  <a:srgbClr val="1D516C"/>
                </a:solidFill>
                <a:latin typeface="Lucida Console"/>
                <a:cs typeface="Lucida Console"/>
              </a:rPr>
              <a:t>--enable-metrics </a:t>
            </a:r>
            <a:r>
              <a:rPr sz="2700" spc="-165" dirty="0">
                <a:solidFill>
                  <a:srgbClr val="1D516C"/>
                </a:solidFill>
                <a:latin typeface="Century Gothic"/>
                <a:cs typeface="Century Gothic"/>
              </a:rPr>
              <a:t>as </a:t>
            </a:r>
            <a:r>
              <a:rPr sz="2700" spc="-425" dirty="0">
                <a:solidFill>
                  <a:srgbClr val="1D516C"/>
                </a:solidFill>
                <a:latin typeface="Century Gothic"/>
                <a:cs typeface="Century Gothic"/>
              </a:rPr>
              <a:t>a </a:t>
            </a:r>
            <a:r>
              <a:rPr sz="2700" spc="-114" dirty="0">
                <a:solidFill>
                  <a:srgbClr val="1D516C"/>
                </a:solidFill>
                <a:latin typeface="Century Gothic"/>
                <a:cs typeface="Century Gothic"/>
              </a:rPr>
              <a:t>job </a:t>
            </a:r>
            <a:r>
              <a:rPr sz="2700" spc="-170" dirty="0">
                <a:solidFill>
                  <a:srgbClr val="1D516C"/>
                </a:solidFill>
                <a:latin typeface="Century Gothic"/>
                <a:cs typeface="Century Gothic"/>
              </a:rPr>
              <a:t>parameter</a:t>
            </a:r>
            <a:r>
              <a:rPr sz="2700" spc="-90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700" spc="-120" dirty="0">
                <a:solidFill>
                  <a:srgbClr val="1D516C"/>
                </a:solidFill>
                <a:latin typeface="Century Gothic"/>
                <a:cs typeface="Century Gothic"/>
              </a:rPr>
              <a:t>key.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9241" y="900115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2"/>
                </a:lnTo>
                <a:lnTo>
                  <a:pt x="11715299" y="124922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78" y="1361586"/>
            <a:ext cx="9347198" cy="1689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929" y="296163"/>
            <a:ext cx="97250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65" dirty="0">
                <a:solidFill>
                  <a:srgbClr val="12181F"/>
                </a:solidFill>
                <a:latin typeface="Tahoma"/>
                <a:cs typeface="Tahoma"/>
              </a:rPr>
              <a:t>AWS </a:t>
            </a:r>
            <a:r>
              <a:rPr sz="3400" b="1" spc="-130" dirty="0">
                <a:solidFill>
                  <a:srgbClr val="12181F"/>
                </a:solidFill>
                <a:latin typeface="Tahoma"/>
                <a:cs typeface="Tahoma"/>
              </a:rPr>
              <a:t>Glue: </a:t>
            </a:r>
            <a:r>
              <a:rPr sz="3400" b="1" spc="-100" dirty="0">
                <a:solidFill>
                  <a:srgbClr val="12181F"/>
                </a:solidFill>
                <a:latin typeface="Tahoma"/>
                <a:cs typeface="Tahoma"/>
              </a:rPr>
              <a:t>Job </a:t>
            </a:r>
            <a:r>
              <a:rPr sz="3400" b="1" spc="-140" dirty="0">
                <a:solidFill>
                  <a:srgbClr val="12181F"/>
                </a:solidFill>
                <a:latin typeface="Tahoma"/>
                <a:cs typeface="Tahoma"/>
              </a:rPr>
              <a:t>Execution </a:t>
            </a:r>
            <a:r>
              <a:rPr sz="3400" b="1" spc="-465" dirty="0">
                <a:solidFill>
                  <a:srgbClr val="12181F"/>
                </a:solidFill>
                <a:latin typeface="Tahoma"/>
                <a:cs typeface="Tahoma"/>
              </a:rPr>
              <a:t>– </a:t>
            </a:r>
            <a:r>
              <a:rPr sz="3400" b="1" spc="-150" dirty="0">
                <a:solidFill>
                  <a:srgbClr val="12181F"/>
                </a:solidFill>
                <a:latin typeface="Tahoma"/>
                <a:cs typeface="Tahoma"/>
              </a:rPr>
              <a:t>Progress </a:t>
            </a:r>
            <a:r>
              <a:rPr sz="3400" b="1" spc="-114" dirty="0">
                <a:solidFill>
                  <a:srgbClr val="12181F"/>
                </a:solidFill>
                <a:latin typeface="Tahoma"/>
                <a:cs typeface="Tahoma"/>
              </a:rPr>
              <a:t>and</a:t>
            </a:r>
            <a:r>
              <a:rPr sz="3400" b="1" spc="-229" dirty="0">
                <a:solidFill>
                  <a:srgbClr val="12181F"/>
                </a:solidFill>
                <a:latin typeface="Tahoma"/>
                <a:cs typeface="Tahoma"/>
              </a:rPr>
              <a:t> </a:t>
            </a:r>
            <a:r>
              <a:rPr sz="3400" b="1" spc="-110" dirty="0">
                <a:solidFill>
                  <a:srgbClr val="12181F"/>
                </a:solidFill>
                <a:latin typeface="Tahoma"/>
                <a:cs typeface="Tahoma"/>
              </a:rPr>
              <a:t>History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3584" y="3717035"/>
            <a:ext cx="8163559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solidFill>
                  <a:srgbClr val="1D516C"/>
                </a:solidFill>
                <a:latin typeface="Arial"/>
                <a:cs typeface="Arial"/>
              </a:rPr>
              <a:t>Track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ETL job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progress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inspect logs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directly from the</a:t>
            </a:r>
            <a:r>
              <a:rPr sz="2000" spc="-1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console.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D516C"/>
              </a:buClr>
              <a:buFont typeface="Arial"/>
              <a:buChar char="•"/>
            </a:pPr>
            <a:endParaRPr sz="3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Logs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are written to </a:t>
            </a:r>
            <a:r>
              <a:rPr sz="2000" spc="-10" dirty="0">
                <a:solidFill>
                  <a:srgbClr val="1D516C"/>
                </a:solidFill>
                <a:latin typeface="Arial"/>
                <a:cs typeface="Arial"/>
              </a:rPr>
              <a:t>CloudWatch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for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simple</a:t>
            </a:r>
            <a:r>
              <a:rPr sz="2000" spc="-5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access.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D516C"/>
              </a:buClr>
              <a:buFont typeface="Arial"/>
              <a:buChar char="•"/>
            </a:pPr>
            <a:endParaRPr sz="31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Errors are automatically extracted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presented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in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the Error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Logs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for 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easy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troubleshooting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of</a:t>
            </a:r>
            <a:r>
              <a:rPr sz="2000" spc="-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jobs.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350" y="915330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300" y="0"/>
                </a:moveTo>
                <a:lnTo>
                  <a:pt x="0" y="0"/>
                </a:lnTo>
                <a:lnTo>
                  <a:pt x="0" y="124922"/>
                </a:lnTo>
                <a:lnTo>
                  <a:pt x="11715300" y="124922"/>
                </a:lnTo>
                <a:lnTo>
                  <a:pt x="11715300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799" y="799311"/>
            <a:ext cx="1833245" cy="5013960"/>
            <a:chOff x="522799" y="799311"/>
            <a:chExt cx="1833245" cy="5013960"/>
          </a:xfrm>
        </p:grpSpPr>
        <p:sp>
          <p:nvSpPr>
            <p:cNvPr id="3" name="object 3"/>
            <p:cNvSpPr/>
            <p:nvPr/>
          </p:nvSpPr>
          <p:spPr>
            <a:xfrm>
              <a:off x="527561" y="804073"/>
              <a:ext cx="1823720" cy="5004435"/>
            </a:xfrm>
            <a:custGeom>
              <a:avLst/>
              <a:gdLst/>
              <a:ahLst/>
              <a:cxnLst/>
              <a:rect l="l" t="t" r="r" b="b"/>
              <a:pathLst>
                <a:path w="1823720" h="5004435">
                  <a:moveTo>
                    <a:pt x="0" y="303941"/>
                  </a:moveTo>
                  <a:lnTo>
                    <a:pt x="3978" y="254640"/>
                  </a:lnTo>
                  <a:lnTo>
                    <a:pt x="15495" y="207872"/>
                  </a:lnTo>
                  <a:lnTo>
                    <a:pt x="33925" y="164263"/>
                  </a:lnTo>
                  <a:lnTo>
                    <a:pt x="58643" y="124437"/>
                  </a:lnTo>
                  <a:lnTo>
                    <a:pt x="89022" y="89022"/>
                  </a:lnTo>
                  <a:lnTo>
                    <a:pt x="124437" y="58643"/>
                  </a:lnTo>
                  <a:lnTo>
                    <a:pt x="164263" y="33925"/>
                  </a:lnTo>
                  <a:lnTo>
                    <a:pt x="207872" y="15495"/>
                  </a:lnTo>
                  <a:lnTo>
                    <a:pt x="254641" y="3978"/>
                  </a:lnTo>
                  <a:lnTo>
                    <a:pt x="303942" y="0"/>
                  </a:lnTo>
                  <a:lnTo>
                    <a:pt x="1519683" y="0"/>
                  </a:lnTo>
                  <a:lnTo>
                    <a:pt x="1568984" y="3978"/>
                  </a:lnTo>
                  <a:lnTo>
                    <a:pt x="1615752" y="15495"/>
                  </a:lnTo>
                  <a:lnTo>
                    <a:pt x="1659362" y="33925"/>
                  </a:lnTo>
                  <a:lnTo>
                    <a:pt x="1699187" y="58643"/>
                  </a:lnTo>
                  <a:lnTo>
                    <a:pt x="1734602" y="89022"/>
                  </a:lnTo>
                  <a:lnTo>
                    <a:pt x="1764981" y="124437"/>
                  </a:lnTo>
                  <a:lnTo>
                    <a:pt x="1789699" y="164263"/>
                  </a:lnTo>
                  <a:lnTo>
                    <a:pt x="1808129" y="207872"/>
                  </a:lnTo>
                  <a:lnTo>
                    <a:pt x="1819646" y="254640"/>
                  </a:lnTo>
                  <a:lnTo>
                    <a:pt x="1823625" y="303941"/>
                  </a:lnTo>
                  <a:lnTo>
                    <a:pt x="1823625" y="4700369"/>
                  </a:lnTo>
                  <a:lnTo>
                    <a:pt x="1819646" y="4749670"/>
                  </a:lnTo>
                  <a:lnTo>
                    <a:pt x="1808129" y="4796438"/>
                  </a:lnTo>
                  <a:lnTo>
                    <a:pt x="1789699" y="4840048"/>
                  </a:lnTo>
                  <a:lnTo>
                    <a:pt x="1764981" y="4879873"/>
                  </a:lnTo>
                  <a:lnTo>
                    <a:pt x="1734602" y="4915288"/>
                  </a:lnTo>
                  <a:lnTo>
                    <a:pt x="1699187" y="4945668"/>
                  </a:lnTo>
                  <a:lnTo>
                    <a:pt x="1659362" y="4970385"/>
                  </a:lnTo>
                  <a:lnTo>
                    <a:pt x="1615752" y="4988815"/>
                  </a:lnTo>
                  <a:lnTo>
                    <a:pt x="1568984" y="5000332"/>
                  </a:lnTo>
                  <a:lnTo>
                    <a:pt x="1519683" y="5004311"/>
                  </a:lnTo>
                  <a:lnTo>
                    <a:pt x="303942" y="5004311"/>
                  </a:lnTo>
                  <a:lnTo>
                    <a:pt x="254641" y="5000332"/>
                  </a:lnTo>
                  <a:lnTo>
                    <a:pt x="207872" y="4988815"/>
                  </a:lnTo>
                  <a:lnTo>
                    <a:pt x="164263" y="4970385"/>
                  </a:lnTo>
                  <a:lnTo>
                    <a:pt x="124437" y="4945668"/>
                  </a:lnTo>
                  <a:lnTo>
                    <a:pt x="89022" y="4915288"/>
                  </a:lnTo>
                  <a:lnTo>
                    <a:pt x="58643" y="4879873"/>
                  </a:lnTo>
                  <a:lnTo>
                    <a:pt x="33925" y="4840048"/>
                  </a:lnTo>
                  <a:lnTo>
                    <a:pt x="15495" y="4796438"/>
                  </a:lnTo>
                  <a:lnTo>
                    <a:pt x="3978" y="4749670"/>
                  </a:lnTo>
                  <a:lnTo>
                    <a:pt x="0" y="4700369"/>
                  </a:lnTo>
                  <a:lnTo>
                    <a:pt x="0" y="303941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6302" y="1001363"/>
              <a:ext cx="1528445" cy="1271905"/>
            </a:xfrm>
            <a:custGeom>
              <a:avLst/>
              <a:gdLst/>
              <a:ahLst/>
              <a:cxnLst/>
              <a:rect l="l" t="t" r="r" b="b"/>
              <a:pathLst>
                <a:path w="1528445" h="1271905">
                  <a:moveTo>
                    <a:pt x="1316380" y="0"/>
                  </a:moveTo>
                  <a:lnTo>
                    <a:pt x="211985" y="0"/>
                  </a:lnTo>
                  <a:lnTo>
                    <a:pt x="163379" y="5598"/>
                  </a:lnTo>
                  <a:lnTo>
                    <a:pt x="118759" y="21546"/>
                  </a:lnTo>
                  <a:lnTo>
                    <a:pt x="79399" y="46570"/>
                  </a:lnTo>
                  <a:lnTo>
                    <a:pt x="46570" y="79398"/>
                  </a:lnTo>
                  <a:lnTo>
                    <a:pt x="21546" y="118758"/>
                  </a:lnTo>
                  <a:lnTo>
                    <a:pt x="5598" y="163378"/>
                  </a:lnTo>
                  <a:lnTo>
                    <a:pt x="0" y="211984"/>
                  </a:lnTo>
                  <a:lnTo>
                    <a:pt x="0" y="1059902"/>
                  </a:lnTo>
                  <a:lnTo>
                    <a:pt x="5598" y="1108508"/>
                  </a:lnTo>
                  <a:lnTo>
                    <a:pt x="21546" y="1153128"/>
                  </a:lnTo>
                  <a:lnTo>
                    <a:pt x="46570" y="1192488"/>
                  </a:lnTo>
                  <a:lnTo>
                    <a:pt x="79399" y="1225316"/>
                  </a:lnTo>
                  <a:lnTo>
                    <a:pt x="118759" y="1250340"/>
                  </a:lnTo>
                  <a:lnTo>
                    <a:pt x="163379" y="1266288"/>
                  </a:lnTo>
                  <a:lnTo>
                    <a:pt x="211985" y="1271887"/>
                  </a:lnTo>
                  <a:lnTo>
                    <a:pt x="1316380" y="1271887"/>
                  </a:lnTo>
                  <a:lnTo>
                    <a:pt x="1364986" y="1266288"/>
                  </a:lnTo>
                  <a:lnTo>
                    <a:pt x="1409605" y="1250340"/>
                  </a:lnTo>
                  <a:lnTo>
                    <a:pt x="1448965" y="1225316"/>
                  </a:lnTo>
                  <a:lnTo>
                    <a:pt x="1481794" y="1192488"/>
                  </a:lnTo>
                  <a:lnTo>
                    <a:pt x="1506818" y="1153128"/>
                  </a:lnTo>
                  <a:lnTo>
                    <a:pt x="1522765" y="1108508"/>
                  </a:lnTo>
                  <a:lnTo>
                    <a:pt x="1528364" y="1059902"/>
                  </a:lnTo>
                  <a:lnTo>
                    <a:pt x="1528364" y="211984"/>
                  </a:lnTo>
                  <a:lnTo>
                    <a:pt x="1522765" y="163378"/>
                  </a:lnTo>
                  <a:lnTo>
                    <a:pt x="1506818" y="118758"/>
                  </a:lnTo>
                  <a:lnTo>
                    <a:pt x="1481794" y="79398"/>
                  </a:lnTo>
                  <a:lnTo>
                    <a:pt x="1448965" y="46570"/>
                  </a:lnTo>
                  <a:lnTo>
                    <a:pt x="1409605" y="21546"/>
                  </a:lnTo>
                  <a:lnTo>
                    <a:pt x="1364986" y="5598"/>
                  </a:lnTo>
                  <a:lnTo>
                    <a:pt x="131638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036" y="1404620"/>
            <a:ext cx="1163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External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299" y="2582434"/>
            <a:ext cx="1528445" cy="1235710"/>
          </a:xfrm>
          <a:custGeom>
            <a:avLst/>
            <a:gdLst/>
            <a:ahLst/>
            <a:cxnLst/>
            <a:rect l="l" t="t" r="r" b="b"/>
            <a:pathLst>
              <a:path w="1528445" h="1235710">
                <a:moveTo>
                  <a:pt x="1322494" y="0"/>
                </a:moveTo>
                <a:lnTo>
                  <a:pt x="205873" y="0"/>
                </a:lnTo>
                <a:lnTo>
                  <a:pt x="158668" y="5437"/>
                </a:lnTo>
                <a:lnTo>
                  <a:pt x="115335" y="20925"/>
                </a:lnTo>
                <a:lnTo>
                  <a:pt x="77110" y="45227"/>
                </a:lnTo>
                <a:lnTo>
                  <a:pt x="45228" y="77109"/>
                </a:lnTo>
                <a:lnTo>
                  <a:pt x="20925" y="115334"/>
                </a:lnTo>
                <a:lnTo>
                  <a:pt x="5437" y="158668"/>
                </a:lnTo>
                <a:lnTo>
                  <a:pt x="0" y="205873"/>
                </a:lnTo>
                <a:lnTo>
                  <a:pt x="0" y="1029346"/>
                </a:lnTo>
                <a:lnTo>
                  <a:pt x="5437" y="1076551"/>
                </a:lnTo>
                <a:lnTo>
                  <a:pt x="20925" y="1119884"/>
                </a:lnTo>
                <a:lnTo>
                  <a:pt x="45228" y="1158110"/>
                </a:lnTo>
                <a:lnTo>
                  <a:pt x="77110" y="1189992"/>
                </a:lnTo>
                <a:lnTo>
                  <a:pt x="115335" y="1214294"/>
                </a:lnTo>
                <a:lnTo>
                  <a:pt x="158668" y="1229782"/>
                </a:lnTo>
                <a:lnTo>
                  <a:pt x="205873" y="1235219"/>
                </a:lnTo>
                <a:lnTo>
                  <a:pt x="1322494" y="1235219"/>
                </a:lnTo>
                <a:lnTo>
                  <a:pt x="1369699" y="1229782"/>
                </a:lnTo>
                <a:lnTo>
                  <a:pt x="1413032" y="1214294"/>
                </a:lnTo>
                <a:lnTo>
                  <a:pt x="1451257" y="1189992"/>
                </a:lnTo>
                <a:lnTo>
                  <a:pt x="1483139" y="1158110"/>
                </a:lnTo>
                <a:lnTo>
                  <a:pt x="1507442" y="1119884"/>
                </a:lnTo>
                <a:lnTo>
                  <a:pt x="1522930" y="1076551"/>
                </a:lnTo>
                <a:lnTo>
                  <a:pt x="1528367" y="1029346"/>
                </a:lnTo>
                <a:lnTo>
                  <a:pt x="1528367" y="205873"/>
                </a:lnTo>
                <a:lnTo>
                  <a:pt x="1522930" y="158668"/>
                </a:lnTo>
                <a:lnTo>
                  <a:pt x="1507442" y="115334"/>
                </a:lnTo>
                <a:lnTo>
                  <a:pt x="1483139" y="77109"/>
                </a:lnTo>
                <a:lnTo>
                  <a:pt x="1451257" y="45227"/>
                </a:lnTo>
                <a:lnTo>
                  <a:pt x="1413032" y="20925"/>
                </a:lnTo>
                <a:lnTo>
                  <a:pt x="1369699" y="5437"/>
                </a:lnTo>
                <a:lnTo>
                  <a:pt x="132249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7505" y="2971800"/>
            <a:ext cx="14160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95" dirty="0">
                <a:solidFill>
                  <a:srgbClr val="FFFFFF"/>
                </a:solidFill>
                <a:latin typeface="Century Gothic"/>
                <a:cs typeface="Century Gothic"/>
              </a:rPr>
              <a:t>Conditions</a:t>
            </a:r>
            <a:endParaRPr sz="230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3837" y="4214269"/>
            <a:ext cx="1471930" cy="1271905"/>
          </a:xfrm>
          <a:custGeom>
            <a:avLst/>
            <a:gdLst/>
            <a:ahLst/>
            <a:cxnLst/>
            <a:rect l="l" t="t" r="r" b="b"/>
            <a:pathLst>
              <a:path w="1471930" h="1271904">
                <a:moveTo>
                  <a:pt x="1259680" y="0"/>
                </a:moveTo>
                <a:lnTo>
                  <a:pt x="211984" y="0"/>
                </a:lnTo>
                <a:lnTo>
                  <a:pt x="163378" y="5598"/>
                </a:lnTo>
                <a:lnTo>
                  <a:pt x="118759" y="21546"/>
                </a:lnTo>
                <a:lnTo>
                  <a:pt x="79399" y="46570"/>
                </a:lnTo>
                <a:lnTo>
                  <a:pt x="46570" y="79398"/>
                </a:lnTo>
                <a:lnTo>
                  <a:pt x="21546" y="118758"/>
                </a:lnTo>
                <a:lnTo>
                  <a:pt x="5598" y="163378"/>
                </a:lnTo>
                <a:lnTo>
                  <a:pt x="0" y="211984"/>
                </a:lnTo>
                <a:lnTo>
                  <a:pt x="0" y="1059902"/>
                </a:lnTo>
                <a:lnTo>
                  <a:pt x="5598" y="1108508"/>
                </a:lnTo>
                <a:lnTo>
                  <a:pt x="21546" y="1153128"/>
                </a:lnTo>
                <a:lnTo>
                  <a:pt x="46570" y="1192488"/>
                </a:lnTo>
                <a:lnTo>
                  <a:pt x="79399" y="1225316"/>
                </a:lnTo>
                <a:lnTo>
                  <a:pt x="118759" y="1250340"/>
                </a:lnTo>
                <a:lnTo>
                  <a:pt x="163378" y="1266288"/>
                </a:lnTo>
                <a:lnTo>
                  <a:pt x="211984" y="1271887"/>
                </a:lnTo>
                <a:lnTo>
                  <a:pt x="1259680" y="1271887"/>
                </a:lnTo>
                <a:lnTo>
                  <a:pt x="1308286" y="1266288"/>
                </a:lnTo>
                <a:lnTo>
                  <a:pt x="1352905" y="1250340"/>
                </a:lnTo>
                <a:lnTo>
                  <a:pt x="1392265" y="1225316"/>
                </a:lnTo>
                <a:lnTo>
                  <a:pt x="1425094" y="1192488"/>
                </a:lnTo>
                <a:lnTo>
                  <a:pt x="1450118" y="1153128"/>
                </a:lnTo>
                <a:lnTo>
                  <a:pt x="1466066" y="1108508"/>
                </a:lnTo>
                <a:lnTo>
                  <a:pt x="1471665" y="1059902"/>
                </a:lnTo>
                <a:lnTo>
                  <a:pt x="1471665" y="211984"/>
                </a:lnTo>
                <a:lnTo>
                  <a:pt x="1466066" y="163378"/>
                </a:lnTo>
                <a:lnTo>
                  <a:pt x="1450118" y="118758"/>
                </a:lnTo>
                <a:lnTo>
                  <a:pt x="1425094" y="79398"/>
                </a:lnTo>
                <a:lnTo>
                  <a:pt x="1392265" y="46570"/>
                </a:lnTo>
                <a:lnTo>
                  <a:pt x="1352905" y="21546"/>
                </a:lnTo>
                <a:lnTo>
                  <a:pt x="1308286" y="5598"/>
                </a:lnTo>
                <a:lnTo>
                  <a:pt x="125968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096" y="4608067"/>
            <a:ext cx="1062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70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sz="2400" spc="-310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2400" spc="-55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r>
              <a:rPr sz="2400" spc="25" dirty="0">
                <a:solidFill>
                  <a:srgbClr val="FFFFFF"/>
                </a:solidFill>
                <a:latin typeface="Century Gothic"/>
                <a:cs typeface="Century Gothic"/>
              </a:rPr>
              <a:t>tr</a:t>
            </a:r>
            <a:r>
              <a:rPr sz="2400" spc="45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2400" spc="200" dirty="0">
                <a:solidFill>
                  <a:srgbClr val="FFFFFF"/>
                </a:solidFill>
                <a:latin typeface="Century Gothic"/>
                <a:cs typeface="Century Gothic"/>
              </a:rPr>
              <a:t>l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8241" y="5879083"/>
            <a:ext cx="11069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-4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Build </a:t>
            </a:r>
            <a:r>
              <a:rPr sz="1800" b="1" u="sng" spc="-6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and </a:t>
            </a:r>
            <a:r>
              <a:rPr sz="1800" b="1" u="sng" spc="-7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automate </a:t>
            </a:r>
            <a:r>
              <a:rPr sz="1800" b="1" u="sng" spc="-9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a </a:t>
            </a:r>
            <a:r>
              <a:rPr sz="1800" b="1" u="sng" spc="-8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serverless </a:t>
            </a:r>
            <a:r>
              <a:rPr sz="1800" b="1" u="sng" spc="-6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data </a:t>
            </a:r>
            <a:r>
              <a:rPr sz="1800" b="1" u="sng" spc="-4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lake </a:t>
            </a:r>
            <a:r>
              <a:rPr sz="1800" b="1" u="sng" spc="-7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using </a:t>
            </a:r>
            <a:r>
              <a:rPr sz="1800" b="1" u="sng" spc="-7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an </a:t>
            </a:r>
            <a:r>
              <a:rPr sz="1800" b="1" u="sng" spc="-9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AWS </a:t>
            </a:r>
            <a:r>
              <a:rPr sz="1800" b="1" u="sng" spc="-5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Glue trigger </a:t>
            </a:r>
            <a:r>
              <a:rPr sz="1800" b="1" u="sng" spc="-3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for </a:t>
            </a:r>
            <a:r>
              <a:rPr sz="1800" b="1" u="sng" spc="-6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the </a:t>
            </a:r>
            <a:r>
              <a:rPr sz="1800" b="1" u="sng" spc="-8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Data </a:t>
            </a:r>
            <a:r>
              <a:rPr sz="1800" b="1" u="sng" spc="-5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Catalog </a:t>
            </a:r>
            <a:r>
              <a:rPr sz="1800" b="1" u="sng" spc="-6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and </a:t>
            </a:r>
            <a:r>
              <a:rPr sz="1800" b="1" u="sng" spc="-5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ETL</a:t>
            </a:r>
            <a:r>
              <a:rPr sz="1800" b="1" u="sng" spc="15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 </a:t>
            </a:r>
            <a:r>
              <a:rPr sz="1800" b="1" u="sng" spc="-8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ahoma"/>
                <a:cs typeface="Tahoma"/>
              </a:rPr>
              <a:t>jobs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3953" y="1008380"/>
            <a:ext cx="8664575" cy="842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700"/>
              </a:lnSpc>
              <a:spcBef>
                <a:spcPts val="100"/>
              </a:spcBef>
            </a:pPr>
            <a:r>
              <a:rPr sz="2400" spc="10" dirty="0">
                <a:solidFill>
                  <a:srgbClr val="1D516C"/>
                </a:solidFill>
                <a:latin typeface="Century Gothic"/>
                <a:cs typeface="Century Gothic"/>
              </a:rPr>
              <a:t>Publish </a:t>
            </a:r>
            <a:r>
              <a:rPr sz="2400" spc="-105" dirty="0">
                <a:solidFill>
                  <a:srgbClr val="1D516C"/>
                </a:solidFill>
                <a:latin typeface="Century Gothic"/>
                <a:cs typeface="Century Gothic"/>
              </a:rPr>
              <a:t>crawler </a:t>
            </a:r>
            <a:r>
              <a:rPr sz="2400" spc="-225" dirty="0">
                <a:solidFill>
                  <a:srgbClr val="1D516C"/>
                </a:solidFill>
                <a:latin typeface="Century Gothic"/>
                <a:cs typeface="Century Gothic"/>
              </a:rPr>
              <a:t>and </a:t>
            </a:r>
            <a:r>
              <a:rPr sz="2400" spc="-95" dirty="0">
                <a:solidFill>
                  <a:srgbClr val="1D516C"/>
                </a:solidFill>
                <a:latin typeface="Century Gothic"/>
                <a:cs typeface="Century Gothic"/>
              </a:rPr>
              <a:t>job </a:t>
            </a:r>
            <a:r>
              <a:rPr sz="2400" spc="-35" dirty="0">
                <a:solidFill>
                  <a:srgbClr val="1D516C"/>
                </a:solidFill>
                <a:latin typeface="Century Gothic"/>
                <a:cs typeface="Century Gothic"/>
              </a:rPr>
              <a:t>notifications </a:t>
            </a:r>
            <a:r>
              <a:rPr sz="2400" dirty="0">
                <a:solidFill>
                  <a:srgbClr val="1D516C"/>
                </a:solidFill>
                <a:latin typeface="Century Gothic"/>
                <a:cs typeface="Century Gothic"/>
              </a:rPr>
              <a:t>into </a:t>
            </a:r>
            <a:r>
              <a:rPr sz="2400" spc="-145" dirty="0">
                <a:solidFill>
                  <a:srgbClr val="1D516C"/>
                </a:solidFill>
                <a:latin typeface="Century Gothic"/>
                <a:cs typeface="Century Gothic"/>
              </a:rPr>
              <a:t>Amazon </a:t>
            </a:r>
            <a:r>
              <a:rPr sz="2400" spc="-165" dirty="0">
                <a:solidFill>
                  <a:srgbClr val="1D516C"/>
                </a:solidFill>
                <a:latin typeface="Century Gothic"/>
                <a:cs typeface="Century Gothic"/>
              </a:rPr>
              <a:t>CloudWatch  </a:t>
            </a:r>
            <a:r>
              <a:rPr sz="2400" spc="-145" dirty="0">
                <a:solidFill>
                  <a:srgbClr val="1D516C"/>
                </a:solidFill>
                <a:latin typeface="Century Gothic"/>
                <a:cs typeface="Century Gothic"/>
              </a:rPr>
              <a:t>Amazon </a:t>
            </a:r>
            <a:r>
              <a:rPr sz="2400" spc="-165" dirty="0">
                <a:solidFill>
                  <a:srgbClr val="1D516C"/>
                </a:solidFill>
                <a:latin typeface="Century Gothic"/>
                <a:cs typeface="Century Gothic"/>
              </a:rPr>
              <a:t>CloudWatch </a:t>
            </a:r>
            <a:r>
              <a:rPr sz="2400" spc="-90" dirty="0">
                <a:solidFill>
                  <a:srgbClr val="1D516C"/>
                </a:solidFill>
                <a:latin typeface="Century Gothic"/>
                <a:cs typeface="Century Gothic"/>
              </a:rPr>
              <a:t>events </a:t>
            </a:r>
            <a:r>
              <a:rPr sz="2400" spc="-35" dirty="0">
                <a:solidFill>
                  <a:srgbClr val="1D516C"/>
                </a:solidFill>
                <a:latin typeface="Century Gothic"/>
                <a:cs typeface="Century Gothic"/>
              </a:rPr>
              <a:t>to </a:t>
            </a:r>
            <a:r>
              <a:rPr sz="2400" spc="-55" dirty="0">
                <a:solidFill>
                  <a:srgbClr val="1D516C"/>
                </a:solidFill>
                <a:latin typeface="Century Gothic"/>
                <a:cs typeface="Century Gothic"/>
              </a:rPr>
              <a:t>control </a:t>
            </a:r>
            <a:r>
              <a:rPr sz="2400" spc="-105" dirty="0">
                <a:solidFill>
                  <a:srgbClr val="1D516C"/>
                </a:solidFill>
                <a:latin typeface="Century Gothic"/>
                <a:cs typeface="Century Gothic"/>
              </a:rPr>
              <a:t>downstream</a:t>
            </a:r>
            <a:r>
              <a:rPr sz="2400" spc="265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1D516C"/>
                </a:solidFill>
                <a:latin typeface="Century Gothic"/>
                <a:cs typeface="Century Gothic"/>
              </a:rPr>
              <a:t>workflows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63953" y="2855467"/>
            <a:ext cx="7093584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2400" spc="-155" dirty="0">
                <a:solidFill>
                  <a:srgbClr val="1D516C"/>
                </a:solidFill>
                <a:latin typeface="Century Gothic"/>
                <a:cs typeface="Century Gothic"/>
              </a:rPr>
              <a:t>‘ANY’ </a:t>
            </a:r>
            <a:r>
              <a:rPr sz="2400" spc="-225" dirty="0">
                <a:solidFill>
                  <a:srgbClr val="1D516C"/>
                </a:solidFill>
                <a:latin typeface="Century Gothic"/>
                <a:cs typeface="Century Gothic"/>
              </a:rPr>
              <a:t>and </a:t>
            </a:r>
            <a:r>
              <a:rPr sz="2400" spc="-90" dirty="0">
                <a:solidFill>
                  <a:srgbClr val="1D516C"/>
                </a:solidFill>
                <a:latin typeface="Century Gothic"/>
                <a:cs typeface="Century Gothic"/>
              </a:rPr>
              <a:t>‘ALL’ </a:t>
            </a:r>
            <a:r>
              <a:rPr sz="2400" spc="-80" dirty="0">
                <a:solidFill>
                  <a:srgbClr val="1D516C"/>
                </a:solidFill>
                <a:latin typeface="Century Gothic"/>
                <a:cs typeface="Century Gothic"/>
              </a:rPr>
              <a:t>operators </a:t>
            </a:r>
            <a:r>
              <a:rPr sz="2400" spc="35" dirty="0">
                <a:solidFill>
                  <a:srgbClr val="1D516C"/>
                </a:solidFill>
                <a:latin typeface="Century Gothic"/>
                <a:cs typeface="Century Gothic"/>
              </a:rPr>
              <a:t>in </a:t>
            </a:r>
            <a:r>
              <a:rPr sz="2400" spc="10" dirty="0">
                <a:solidFill>
                  <a:srgbClr val="1D516C"/>
                </a:solidFill>
                <a:latin typeface="Century Gothic"/>
                <a:cs typeface="Century Gothic"/>
              </a:rPr>
              <a:t>Trigger </a:t>
            </a:r>
            <a:r>
              <a:rPr sz="2400" spc="-70" dirty="0">
                <a:solidFill>
                  <a:srgbClr val="1D516C"/>
                </a:solidFill>
                <a:latin typeface="Century Gothic"/>
                <a:cs typeface="Century Gothic"/>
              </a:rPr>
              <a:t>conditions  </a:t>
            </a:r>
            <a:r>
              <a:rPr sz="2400" spc="-75" dirty="0">
                <a:solidFill>
                  <a:srgbClr val="1D516C"/>
                </a:solidFill>
                <a:latin typeface="Century Gothic"/>
                <a:cs typeface="Century Gothic"/>
              </a:rPr>
              <a:t>Additional </a:t>
            </a:r>
            <a:r>
              <a:rPr sz="2400" spc="-95" dirty="0">
                <a:solidFill>
                  <a:srgbClr val="1D516C"/>
                </a:solidFill>
                <a:latin typeface="Century Gothic"/>
                <a:cs typeface="Century Gothic"/>
              </a:rPr>
              <a:t>job </a:t>
            </a:r>
            <a:r>
              <a:rPr sz="2400" spc="-40" dirty="0">
                <a:solidFill>
                  <a:srgbClr val="1D516C"/>
                </a:solidFill>
                <a:latin typeface="Century Gothic"/>
                <a:cs typeface="Century Gothic"/>
              </a:rPr>
              <a:t>states </a:t>
            </a:r>
            <a:r>
              <a:rPr sz="2400" spc="-110" dirty="0">
                <a:solidFill>
                  <a:srgbClr val="1D516C"/>
                </a:solidFill>
                <a:latin typeface="Century Gothic"/>
                <a:cs typeface="Century Gothic"/>
              </a:rPr>
              <a:t>’failed’, </a:t>
            </a:r>
            <a:r>
              <a:rPr sz="2400" spc="-150" dirty="0">
                <a:solidFill>
                  <a:srgbClr val="1D516C"/>
                </a:solidFill>
                <a:latin typeface="Century Gothic"/>
                <a:cs typeface="Century Gothic"/>
              </a:rPr>
              <a:t>‘stopped’, </a:t>
            </a:r>
            <a:r>
              <a:rPr sz="2400" spc="-10" dirty="0">
                <a:solidFill>
                  <a:srgbClr val="1D516C"/>
                </a:solidFill>
                <a:latin typeface="Century Gothic"/>
                <a:cs typeface="Century Gothic"/>
              </a:rPr>
              <a:t>or</a:t>
            </a:r>
            <a:r>
              <a:rPr sz="2400" spc="190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400" spc="-95" dirty="0">
                <a:solidFill>
                  <a:srgbClr val="1D516C"/>
                </a:solidFill>
                <a:latin typeface="Century Gothic"/>
                <a:cs typeface="Century Gothic"/>
              </a:rPr>
              <a:t>‘timeout’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63953" y="4595876"/>
            <a:ext cx="314706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100" dirty="0">
                <a:solidFill>
                  <a:srgbClr val="1D516C"/>
                </a:solidFill>
                <a:latin typeface="Century Gothic"/>
                <a:cs typeface="Century Gothic"/>
              </a:rPr>
              <a:t>Configure </a:t>
            </a:r>
            <a:r>
              <a:rPr sz="2400" spc="-95" dirty="0">
                <a:solidFill>
                  <a:srgbClr val="1D516C"/>
                </a:solidFill>
                <a:latin typeface="Century Gothic"/>
                <a:cs typeface="Century Gothic"/>
              </a:rPr>
              <a:t>job </a:t>
            </a:r>
            <a:r>
              <a:rPr sz="2400" spc="-50" dirty="0">
                <a:solidFill>
                  <a:srgbClr val="1D516C"/>
                </a:solidFill>
                <a:latin typeface="Century Gothic"/>
                <a:cs typeface="Century Gothic"/>
              </a:rPr>
              <a:t>timeout  </a:t>
            </a:r>
            <a:r>
              <a:rPr sz="2400" spc="-170" dirty="0">
                <a:solidFill>
                  <a:srgbClr val="1D516C"/>
                </a:solidFill>
                <a:latin typeface="Century Gothic"/>
                <a:cs typeface="Century Gothic"/>
              </a:rPr>
              <a:t>Job </a:t>
            </a:r>
            <a:r>
              <a:rPr sz="2400" spc="-155" dirty="0">
                <a:solidFill>
                  <a:srgbClr val="1D516C"/>
                </a:solidFill>
                <a:latin typeface="Century Gothic"/>
                <a:cs typeface="Century Gothic"/>
              </a:rPr>
              <a:t>delay</a:t>
            </a:r>
            <a:r>
              <a:rPr sz="2400" spc="35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400" spc="-35" dirty="0">
                <a:solidFill>
                  <a:srgbClr val="1D516C"/>
                </a:solidFill>
                <a:latin typeface="Century Gothic"/>
                <a:cs typeface="Century Gothic"/>
              </a:rPr>
              <a:t>notifications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35938" y="147827"/>
            <a:ext cx="60883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10" dirty="0">
                <a:solidFill>
                  <a:srgbClr val="232F3E"/>
                </a:solidFill>
                <a:latin typeface="Tahoma"/>
                <a:cs typeface="Tahoma"/>
              </a:rPr>
              <a:t>Job </a:t>
            </a:r>
            <a:r>
              <a:rPr sz="3200" b="1" spc="-95" dirty="0">
                <a:solidFill>
                  <a:srgbClr val="232F3E"/>
                </a:solidFill>
                <a:latin typeface="Tahoma"/>
                <a:cs typeface="Tahoma"/>
              </a:rPr>
              <a:t>Monitoring </a:t>
            </a:r>
            <a:r>
              <a:rPr sz="3200" b="1" spc="-125" dirty="0">
                <a:solidFill>
                  <a:srgbClr val="232F3E"/>
                </a:solidFill>
                <a:latin typeface="Tahoma"/>
                <a:cs typeface="Tahoma"/>
              </a:rPr>
              <a:t>and</a:t>
            </a:r>
            <a:r>
              <a:rPr sz="3200" b="1" spc="-229" dirty="0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sz="3200" b="1" spc="-95" dirty="0">
                <a:solidFill>
                  <a:srgbClr val="232F3E"/>
                </a:solidFill>
                <a:latin typeface="Tahoma"/>
                <a:cs typeface="Tahoma"/>
              </a:rPr>
              <a:t>Notification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77952" y="1616553"/>
            <a:ext cx="5353050" cy="4097654"/>
            <a:chOff x="6477952" y="1616553"/>
            <a:chExt cx="5353050" cy="4097654"/>
          </a:xfrm>
        </p:grpSpPr>
        <p:sp>
          <p:nvSpPr>
            <p:cNvPr id="3" name="object 3"/>
            <p:cNvSpPr/>
            <p:nvPr/>
          </p:nvSpPr>
          <p:spPr>
            <a:xfrm>
              <a:off x="6603711" y="4680812"/>
              <a:ext cx="761365" cy="779780"/>
            </a:xfrm>
            <a:custGeom>
              <a:avLst/>
              <a:gdLst/>
              <a:ahLst/>
              <a:cxnLst/>
              <a:rect l="l" t="t" r="r" b="b"/>
              <a:pathLst>
                <a:path w="761365" h="779779">
                  <a:moveTo>
                    <a:pt x="761019" y="0"/>
                  </a:moveTo>
                  <a:lnTo>
                    <a:pt x="0" y="0"/>
                  </a:lnTo>
                  <a:lnTo>
                    <a:pt x="0" y="779636"/>
                  </a:lnTo>
                  <a:lnTo>
                    <a:pt x="761019" y="779636"/>
                  </a:lnTo>
                  <a:lnTo>
                    <a:pt x="761019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92240" y="4434839"/>
              <a:ext cx="1935480" cy="1264920"/>
            </a:xfrm>
            <a:custGeom>
              <a:avLst/>
              <a:gdLst/>
              <a:ahLst/>
              <a:cxnLst/>
              <a:rect l="l" t="t" r="r" b="b"/>
              <a:pathLst>
                <a:path w="1935479" h="1264920">
                  <a:moveTo>
                    <a:pt x="1724654" y="0"/>
                  </a:moveTo>
                  <a:lnTo>
                    <a:pt x="210823" y="0"/>
                  </a:lnTo>
                  <a:lnTo>
                    <a:pt x="162483" y="5568"/>
                  </a:lnTo>
                  <a:lnTo>
                    <a:pt x="118108" y="21428"/>
                  </a:lnTo>
                  <a:lnTo>
                    <a:pt x="78964" y="46315"/>
                  </a:lnTo>
                  <a:lnTo>
                    <a:pt x="46315" y="78964"/>
                  </a:lnTo>
                  <a:lnTo>
                    <a:pt x="21428" y="118108"/>
                  </a:lnTo>
                  <a:lnTo>
                    <a:pt x="5568" y="162483"/>
                  </a:lnTo>
                  <a:lnTo>
                    <a:pt x="0" y="210823"/>
                  </a:lnTo>
                  <a:lnTo>
                    <a:pt x="0" y="1054096"/>
                  </a:lnTo>
                  <a:lnTo>
                    <a:pt x="5568" y="1102436"/>
                  </a:lnTo>
                  <a:lnTo>
                    <a:pt x="21428" y="1146810"/>
                  </a:lnTo>
                  <a:lnTo>
                    <a:pt x="46315" y="1185955"/>
                  </a:lnTo>
                  <a:lnTo>
                    <a:pt x="78964" y="1218604"/>
                  </a:lnTo>
                  <a:lnTo>
                    <a:pt x="118108" y="1243491"/>
                  </a:lnTo>
                  <a:lnTo>
                    <a:pt x="162483" y="1259351"/>
                  </a:lnTo>
                  <a:lnTo>
                    <a:pt x="210823" y="1264919"/>
                  </a:lnTo>
                  <a:lnTo>
                    <a:pt x="1724654" y="1264919"/>
                  </a:lnTo>
                  <a:lnTo>
                    <a:pt x="1772995" y="1259351"/>
                  </a:lnTo>
                  <a:lnTo>
                    <a:pt x="1817370" y="1243491"/>
                  </a:lnTo>
                  <a:lnTo>
                    <a:pt x="1856515" y="1218604"/>
                  </a:lnTo>
                  <a:lnTo>
                    <a:pt x="1889164" y="1185955"/>
                  </a:lnTo>
                  <a:lnTo>
                    <a:pt x="1914051" y="1146810"/>
                  </a:lnTo>
                  <a:lnTo>
                    <a:pt x="1929911" y="1102436"/>
                  </a:lnTo>
                  <a:lnTo>
                    <a:pt x="1935480" y="1054096"/>
                  </a:lnTo>
                  <a:lnTo>
                    <a:pt x="1935480" y="210823"/>
                  </a:lnTo>
                  <a:lnTo>
                    <a:pt x="1929911" y="162483"/>
                  </a:lnTo>
                  <a:lnTo>
                    <a:pt x="1914051" y="118108"/>
                  </a:lnTo>
                  <a:lnTo>
                    <a:pt x="1889164" y="78964"/>
                  </a:lnTo>
                  <a:lnTo>
                    <a:pt x="1856515" y="46315"/>
                  </a:lnTo>
                  <a:lnTo>
                    <a:pt x="1817370" y="21428"/>
                  </a:lnTo>
                  <a:lnTo>
                    <a:pt x="1772995" y="5568"/>
                  </a:lnTo>
                  <a:lnTo>
                    <a:pt x="172465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92240" y="4434839"/>
              <a:ext cx="1935480" cy="1264920"/>
            </a:xfrm>
            <a:custGeom>
              <a:avLst/>
              <a:gdLst/>
              <a:ahLst/>
              <a:cxnLst/>
              <a:rect l="l" t="t" r="r" b="b"/>
              <a:pathLst>
                <a:path w="1935479" h="1264920">
                  <a:moveTo>
                    <a:pt x="0" y="210824"/>
                  </a:moveTo>
                  <a:lnTo>
                    <a:pt x="5568" y="162484"/>
                  </a:lnTo>
                  <a:lnTo>
                    <a:pt x="21428" y="118109"/>
                  </a:lnTo>
                  <a:lnTo>
                    <a:pt x="46315" y="78964"/>
                  </a:lnTo>
                  <a:lnTo>
                    <a:pt x="78964" y="46315"/>
                  </a:lnTo>
                  <a:lnTo>
                    <a:pt x="118109" y="21428"/>
                  </a:lnTo>
                  <a:lnTo>
                    <a:pt x="162484" y="5568"/>
                  </a:lnTo>
                  <a:lnTo>
                    <a:pt x="210824" y="0"/>
                  </a:lnTo>
                  <a:lnTo>
                    <a:pt x="1724656" y="0"/>
                  </a:lnTo>
                  <a:lnTo>
                    <a:pt x="1772996" y="5568"/>
                  </a:lnTo>
                  <a:lnTo>
                    <a:pt x="1817371" y="21428"/>
                  </a:lnTo>
                  <a:lnTo>
                    <a:pt x="1856515" y="46315"/>
                  </a:lnTo>
                  <a:lnTo>
                    <a:pt x="1889164" y="78964"/>
                  </a:lnTo>
                  <a:lnTo>
                    <a:pt x="1914051" y="118109"/>
                  </a:lnTo>
                  <a:lnTo>
                    <a:pt x="1929912" y="162484"/>
                  </a:lnTo>
                  <a:lnTo>
                    <a:pt x="1935480" y="210824"/>
                  </a:lnTo>
                  <a:lnTo>
                    <a:pt x="1935480" y="1054096"/>
                  </a:lnTo>
                  <a:lnTo>
                    <a:pt x="1929912" y="1102436"/>
                  </a:lnTo>
                  <a:lnTo>
                    <a:pt x="1914051" y="1146811"/>
                  </a:lnTo>
                  <a:lnTo>
                    <a:pt x="1889164" y="1185955"/>
                  </a:lnTo>
                  <a:lnTo>
                    <a:pt x="1856515" y="1218604"/>
                  </a:lnTo>
                  <a:lnTo>
                    <a:pt x="1817371" y="1243491"/>
                  </a:lnTo>
                  <a:lnTo>
                    <a:pt x="1772996" y="1259352"/>
                  </a:lnTo>
                  <a:lnTo>
                    <a:pt x="1724656" y="1264920"/>
                  </a:lnTo>
                  <a:lnTo>
                    <a:pt x="210824" y="1264920"/>
                  </a:lnTo>
                  <a:lnTo>
                    <a:pt x="162484" y="1259352"/>
                  </a:lnTo>
                  <a:lnTo>
                    <a:pt x="118109" y="1243491"/>
                  </a:lnTo>
                  <a:lnTo>
                    <a:pt x="78964" y="1218604"/>
                  </a:lnTo>
                  <a:lnTo>
                    <a:pt x="46315" y="1185955"/>
                  </a:lnTo>
                  <a:lnTo>
                    <a:pt x="21428" y="1146811"/>
                  </a:lnTo>
                  <a:lnTo>
                    <a:pt x="5568" y="1102436"/>
                  </a:lnTo>
                  <a:lnTo>
                    <a:pt x="0" y="1054096"/>
                  </a:lnTo>
                  <a:lnTo>
                    <a:pt x="0" y="210824"/>
                  </a:lnTo>
                  <a:close/>
                </a:path>
              </a:pathLst>
            </a:custGeom>
            <a:ln w="28575">
              <a:solidFill>
                <a:srgbClr val="69AE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4730" y="4297680"/>
              <a:ext cx="281940" cy="259079"/>
            </a:xfrm>
            <a:custGeom>
              <a:avLst/>
              <a:gdLst/>
              <a:ahLst/>
              <a:cxnLst/>
              <a:rect l="l" t="t" r="r" b="b"/>
              <a:pathLst>
                <a:path w="281940" h="259079">
                  <a:moveTo>
                    <a:pt x="281940" y="0"/>
                  </a:moveTo>
                  <a:lnTo>
                    <a:pt x="0" y="0"/>
                  </a:lnTo>
                  <a:lnTo>
                    <a:pt x="0" y="259080"/>
                  </a:lnTo>
                  <a:lnTo>
                    <a:pt x="281940" y="259080"/>
                  </a:lnTo>
                  <a:lnTo>
                    <a:pt x="281940" y="0"/>
                  </a:lnTo>
                  <a:close/>
                </a:path>
              </a:pathLst>
            </a:custGeom>
            <a:solidFill>
              <a:srgbClr val="4F8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53200" y="1621316"/>
              <a:ext cx="5273040" cy="2087880"/>
            </a:xfrm>
            <a:custGeom>
              <a:avLst/>
              <a:gdLst/>
              <a:ahLst/>
              <a:cxnLst/>
              <a:rect l="l" t="t" r="r" b="b"/>
              <a:pathLst>
                <a:path w="5273040" h="2087879">
                  <a:moveTo>
                    <a:pt x="0" y="0"/>
                  </a:moveTo>
                  <a:lnTo>
                    <a:pt x="5273040" y="0"/>
                  </a:lnTo>
                  <a:lnTo>
                    <a:pt x="5273040" y="2087880"/>
                  </a:lnTo>
                  <a:lnTo>
                    <a:pt x="0" y="208788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34200" y="1965959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4"/>
                  </a:lnTo>
                  <a:lnTo>
                    <a:pt x="19342" y="376896"/>
                  </a:lnTo>
                  <a:lnTo>
                    <a:pt x="40334" y="391050"/>
                  </a:lnTo>
                  <a:lnTo>
                    <a:pt x="66041" y="396239"/>
                  </a:lnTo>
                  <a:lnTo>
                    <a:pt x="421638" y="396239"/>
                  </a:lnTo>
                  <a:lnTo>
                    <a:pt x="447344" y="391050"/>
                  </a:lnTo>
                  <a:lnTo>
                    <a:pt x="468336" y="376896"/>
                  </a:lnTo>
                  <a:lnTo>
                    <a:pt x="482490" y="355904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34200" y="1965959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9040" y="1965959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4"/>
                  </a:lnTo>
                  <a:lnTo>
                    <a:pt x="19342" y="376896"/>
                  </a:lnTo>
                  <a:lnTo>
                    <a:pt x="40334" y="391050"/>
                  </a:lnTo>
                  <a:lnTo>
                    <a:pt x="66041" y="396239"/>
                  </a:lnTo>
                  <a:lnTo>
                    <a:pt x="421638" y="396239"/>
                  </a:lnTo>
                  <a:lnTo>
                    <a:pt x="447344" y="391050"/>
                  </a:lnTo>
                  <a:lnTo>
                    <a:pt x="468336" y="376896"/>
                  </a:lnTo>
                  <a:lnTo>
                    <a:pt x="482490" y="355904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59040" y="1965959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83880" y="1965959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4"/>
                  </a:lnTo>
                  <a:lnTo>
                    <a:pt x="19342" y="376896"/>
                  </a:lnTo>
                  <a:lnTo>
                    <a:pt x="40334" y="391050"/>
                  </a:lnTo>
                  <a:lnTo>
                    <a:pt x="66041" y="396239"/>
                  </a:lnTo>
                  <a:lnTo>
                    <a:pt x="421638" y="396239"/>
                  </a:lnTo>
                  <a:lnTo>
                    <a:pt x="447344" y="391050"/>
                  </a:lnTo>
                  <a:lnTo>
                    <a:pt x="468336" y="376896"/>
                  </a:lnTo>
                  <a:lnTo>
                    <a:pt x="482490" y="355904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83880" y="1965959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08720" y="1965959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4"/>
                  </a:lnTo>
                  <a:lnTo>
                    <a:pt x="19342" y="376896"/>
                  </a:lnTo>
                  <a:lnTo>
                    <a:pt x="40334" y="391050"/>
                  </a:lnTo>
                  <a:lnTo>
                    <a:pt x="66041" y="396239"/>
                  </a:lnTo>
                  <a:lnTo>
                    <a:pt x="421638" y="396239"/>
                  </a:lnTo>
                  <a:lnTo>
                    <a:pt x="447344" y="391050"/>
                  </a:lnTo>
                  <a:lnTo>
                    <a:pt x="468336" y="376896"/>
                  </a:lnTo>
                  <a:lnTo>
                    <a:pt x="482490" y="355904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08720" y="1965959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001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34200" y="2483347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4"/>
                  </a:lnTo>
                  <a:lnTo>
                    <a:pt x="19342" y="376896"/>
                  </a:lnTo>
                  <a:lnTo>
                    <a:pt x="40334" y="391050"/>
                  </a:lnTo>
                  <a:lnTo>
                    <a:pt x="66041" y="396239"/>
                  </a:lnTo>
                  <a:lnTo>
                    <a:pt x="421638" y="396239"/>
                  </a:lnTo>
                  <a:lnTo>
                    <a:pt x="447344" y="391050"/>
                  </a:lnTo>
                  <a:lnTo>
                    <a:pt x="468336" y="376896"/>
                  </a:lnTo>
                  <a:lnTo>
                    <a:pt x="482490" y="355904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34200" y="2483347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69AE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59040" y="2483347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4"/>
                  </a:lnTo>
                  <a:lnTo>
                    <a:pt x="19342" y="376896"/>
                  </a:lnTo>
                  <a:lnTo>
                    <a:pt x="40334" y="391050"/>
                  </a:lnTo>
                  <a:lnTo>
                    <a:pt x="66041" y="396239"/>
                  </a:lnTo>
                  <a:lnTo>
                    <a:pt x="421638" y="396239"/>
                  </a:lnTo>
                  <a:lnTo>
                    <a:pt x="447344" y="391050"/>
                  </a:lnTo>
                  <a:lnTo>
                    <a:pt x="468336" y="376896"/>
                  </a:lnTo>
                  <a:lnTo>
                    <a:pt x="482490" y="355904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59040" y="2483347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69AE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83880" y="2483347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4"/>
                  </a:lnTo>
                  <a:lnTo>
                    <a:pt x="19342" y="376896"/>
                  </a:lnTo>
                  <a:lnTo>
                    <a:pt x="40334" y="391050"/>
                  </a:lnTo>
                  <a:lnTo>
                    <a:pt x="66041" y="396239"/>
                  </a:lnTo>
                  <a:lnTo>
                    <a:pt x="421638" y="396239"/>
                  </a:lnTo>
                  <a:lnTo>
                    <a:pt x="447344" y="391050"/>
                  </a:lnTo>
                  <a:lnTo>
                    <a:pt x="468336" y="376896"/>
                  </a:lnTo>
                  <a:lnTo>
                    <a:pt x="482490" y="355904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83880" y="2483347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08720" y="2483347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4"/>
                  </a:lnTo>
                  <a:lnTo>
                    <a:pt x="19342" y="376896"/>
                  </a:lnTo>
                  <a:lnTo>
                    <a:pt x="40334" y="391050"/>
                  </a:lnTo>
                  <a:lnTo>
                    <a:pt x="66041" y="396239"/>
                  </a:lnTo>
                  <a:lnTo>
                    <a:pt x="421638" y="396239"/>
                  </a:lnTo>
                  <a:lnTo>
                    <a:pt x="447344" y="391050"/>
                  </a:lnTo>
                  <a:lnTo>
                    <a:pt x="468336" y="376896"/>
                  </a:lnTo>
                  <a:lnTo>
                    <a:pt x="482490" y="355904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08720" y="2483347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34200" y="3000735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5"/>
                  </a:lnTo>
                  <a:lnTo>
                    <a:pt x="19342" y="376897"/>
                  </a:lnTo>
                  <a:lnTo>
                    <a:pt x="40334" y="391050"/>
                  </a:lnTo>
                  <a:lnTo>
                    <a:pt x="66041" y="396240"/>
                  </a:lnTo>
                  <a:lnTo>
                    <a:pt x="421638" y="396240"/>
                  </a:lnTo>
                  <a:lnTo>
                    <a:pt x="447344" y="391050"/>
                  </a:lnTo>
                  <a:lnTo>
                    <a:pt x="468336" y="376897"/>
                  </a:lnTo>
                  <a:lnTo>
                    <a:pt x="482490" y="355905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34200" y="3000735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69AE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59040" y="3000735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5"/>
                  </a:lnTo>
                  <a:lnTo>
                    <a:pt x="19342" y="376897"/>
                  </a:lnTo>
                  <a:lnTo>
                    <a:pt x="40334" y="391050"/>
                  </a:lnTo>
                  <a:lnTo>
                    <a:pt x="66041" y="396240"/>
                  </a:lnTo>
                  <a:lnTo>
                    <a:pt x="421638" y="396240"/>
                  </a:lnTo>
                  <a:lnTo>
                    <a:pt x="447344" y="391050"/>
                  </a:lnTo>
                  <a:lnTo>
                    <a:pt x="468336" y="376897"/>
                  </a:lnTo>
                  <a:lnTo>
                    <a:pt x="482490" y="355905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59040" y="3000735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69AE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83880" y="3000735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5"/>
                  </a:lnTo>
                  <a:lnTo>
                    <a:pt x="19342" y="376897"/>
                  </a:lnTo>
                  <a:lnTo>
                    <a:pt x="40334" y="391050"/>
                  </a:lnTo>
                  <a:lnTo>
                    <a:pt x="66041" y="396240"/>
                  </a:lnTo>
                  <a:lnTo>
                    <a:pt x="421638" y="396240"/>
                  </a:lnTo>
                  <a:lnTo>
                    <a:pt x="447344" y="391050"/>
                  </a:lnTo>
                  <a:lnTo>
                    <a:pt x="468336" y="376897"/>
                  </a:lnTo>
                  <a:lnTo>
                    <a:pt x="482490" y="355905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3E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83880" y="3000735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08720" y="3000735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5"/>
                  </a:lnTo>
                  <a:lnTo>
                    <a:pt x="19342" y="376897"/>
                  </a:lnTo>
                  <a:lnTo>
                    <a:pt x="40334" y="391050"/>
                  </a:lnTo>
                  <a:lnTo>
                    <a:pt x="66041" y="396240"/>
                  </a:lnTo>
                  <a:lnTo>
                    <a:pt x="421638" y="396240"/>
                  </a:lnTo>
                  <a:lnTo>
                    <a:pt x="447344" y="391050"/>
                  </a:lnTo>
                  <a:lnTo>
                    <a:pt x="468336" y="376897"/>
                  </a:lnTo>
                  <a:lnTo>
                    <a:pt x="482490" y="355905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3E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08720" y="3000735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942320" y="1965959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4"/>
                  </a:lnTo>
                  <a:lnTo>
                    <a:pt x="19342" y="376896"/>
                  </a:lnTo>
                  <a:lnTo>
                    <a:pt x="40334" y="391050"/>
                  </a:lnTo>
                  <a:lnTo>
                    <a:pt x="66041" y="396239"/>
                  </a:lnTo>
                  <a:lnTo>
                    <a:pt x="421638" y="396239"/>
                  </a:lnTo>
                  <a:lnTo>
                    <a:pt x="447344" y="391050"/>
                  </a:lnTo>
                  <a:lnTo>
                    <a:pt x="468336" y="376896"/>
                  </a:lnTo>
                  <a:lnTo>
                    <a:pt x="482490" y="355904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942320" y="1965959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942320" y="2483347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4"/>
                  </a:lnTo>
                  <a:lnTo>
                    <a:pt x="19342" y="376896"/>
                  </a:lnTo>
                  <a:lnTo>
                    <a:pt x="40334" y="391050"/>
                  </a:lnTo>
                  <a:lnTo>
                    <a:pt x="66041" y="396239"/>
                  </a:lnTo>
                  <a:lnTo>
                    <a:pt x="421638" y="396239"/>
                  </a:lnTo>
                  <a:lnTo>
                    <a:pt x="447344" y="391050"/>
                  </a:lnTo>
                  <a:lnTo>
                    <a:pt x="468336" y="376896"/>
                  </a:lnTo>
                  <a:lnTo>
                    <a:pt x="482490" y="355904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942320" y="2483347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942320" y="3000735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421638" y="0"/>
                  </a:moveTo>
                  <a:lnTo>
                    <a:pt x="66041" y="0"/>
                  </a:lnTo>
                  <a:lnTo>
                    <a:pt x="40334" y="5189"/>
                  </a:lnTo>
                  <a:lnTo>
                    <a:pt x="19342" y="19343"/>
                  </a:lnTo>
                  <a:lnTo>
                    <a:pt x="5189" y="40335"/>
                  </a:lnTo>
                  <a:lnTo>
                    <a:pt x="0" y="66041"/>
                  </a:lnTo>
                  <a:lnTo>
                    <a:pt x="0" y="330198"/>
                  </a:lnTo>
                  <a:lnTo>
                    <a:pt x="5189" y="355905"/>
                  </a:lnTo>
                  <a:lnTo>
                    <a:pt x="19342" y="376897"/>
                  </a:lnTo>
                  <a:lnTo>
                    <a:pt x="40334" y="391050"/>
                  </a:lnTo>
                  <a:lnTo>
                    <a:pt x="66041" y="396240"/>
                  </a:lnTo>
                  <a:lnTo>
                    <a:pt x="421638" y="396240"/>
                  </a:lnTo>
                  <a:lnTo>
                    <a:pt x="447344" y="391050"/>
                  </a:lnTo>
                  <a:lnTo>
                    <a:pt x="468336" y="376897"/>
                  </a:lnTo>
                  <a:lnTo>
                    <a:pt x="482490" y="355905"/>
                  </a:lnTo>
                  <a:lnTo>
                    <a:pt x="487679" y="330198"/>
                  </a:lnTo>
                  <a:lnTo>
                    <a:pt x="487679" y="66041"/>
                  </a:lnTo>
                  <a:lnTo>
                    <a:pt x="482490" y="40335"/>
                  </a:lnTo>
                  <a:lnTo>
                    <a:pt x="468336" y="19343"/>
                  </a:lnTo>
                  <a:lnTo>
                    <a:pt x="447344" y="5189"/>
                  </a:lnTo>
                  <a:lnTo>
                    <a:pt x="421638" y="0"/>
                  </a:lnTo>
                  <a:close/>
                </a:path>
              </a:pathLst>
            </a:custGeom>
            <a:solidFill>
              <a:srgbClr val="00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42320" y="3000735"/>
              <a:ext cx="487680" cy="396240"/>
            </a:xfrm>
            <a:custGeom>
              <a:avLst/>
              <a:gdLst/>
              <a:ahLst/>
              <a:cxnLst/>
              <a:rect l="l" t="t" r="r" b="b"/>
              <a:pathLst>
                <a:path w="487679" h="396239">
                  <a:moveTo>
                    <a:pt x="0" y="66041"/>
                  </a:moveTo>
                  <a:lnTo>
                    <a:pt x="5189" y="40334"/>
                  </a:lnTo>
                  <a:lnTo>
                    <a:pt x="19342" y="19342"/>
                  </a:lnTo>
                  <a:lnTo>
                    <a:pt x="40334" y="5189"/>
                  </a:lnTo>
                  <a:lnTo>
                    <a:pt x="66041" y="0"/>
                  </a:lnTo>
                  <a:lnTo>
                    <a:pt x="421639" y="0"/>
                  </a:lnTo>
                  <a:lnTo>
                    <a:pt x="447345" y="5189"/>
                  </a:lnTo>
                  <a:lnTo>
                    <a:pt x="468337" y="19342"/>
                  </a:lnTo>
                  <a:lnTo>
                    <a:pt x="482490" y="40334"/>
                  </a:lnTo>
                  <a:lnTo>
                    <a:pt x="487680" y="66041"/>
                  </a:lnTo>
                  <a:lnTo>
                    <a:pt x="487680" y="330199"/>
                  </a:lnTo>
                  <a:lnTo>
                    <a:pt x="482490" y="355905"/>
                  </a:lnTo>
                  <a:lnTo>
                    <a:pt x="468337" y="376897"/>
                  </a:lnTo>
                  <a:lnTo>
                    <a:pt x="447345" y="391050"/>
                  </a:lnTo>
                  <a:lnTo>
                    <a:pt x="421639" y="396240"/>
                  </a:lnTo>
                  <a:lnTo>
                    <a:pt x="66041" y="396240"/>
                  </a:lnTo>
                  <a:lnTo>
                    <a:pt x="40334" y="391050"/>
                  </a:lnTo>
                  <a:lnTo>
                    <a:pt x="19342" y="376897"/>
                  </a:lnTo>
                  <a:lnTo>
                    <a:pt x="5189" y="355905"/>
                  </a:lnTo>
                  <a:lnTo>
                    <a:pt x="0" y="330199"/>
                  </a:lnTo>
                  <a:lnTo>
                    <a:pt x="0" y="66041"/>
                  </a:lnTo>
                  <a:close/>
                </a:path>
              </a:pathLst>
            </a:custGeom>
            <a:ln w="9525">
              <a:solidFill>
                <a:srgbClr val="FF57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78040" y="3396976"/>
              <a:ext cx="327660" cy="901065"/>
            </a:xfrm>
            <a:custGeom>
              <a:avLst/>
              <a:gdLst/>
              <a:ahLst/>
              <a:cxnLst/>
              <a:rect l="l" t="t" r="r" b="b"/>
              <a:pathLst>
                <a:path w="327659" h="901064">
                  <a:moveTo>
                    <a:pt x="0" y="0"/>
                  </a:moveTo>
                  <a:lnTo>
                    <a:pt x="0" y="450352"/>
                  </a:lnTo>
                  <a:lnTo>
                    <a:pt x="327660" y="450352"/>
                  </a:lnTo>
                  <a:lnTo>
                    <a:pt x="327660" y="900704"/>
                  </a:lnTo>
                </a:path>
              </a:pathLst>
            </a:custGeom>
            <a:ln w="25400">
              <a:solidFill>
                <a:srgbClr val="69AE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05700" y="3396976"/>
              <a:ext cx="297180" cy="901065"/>
            </a:xfrm>
            <a:custGeom>
              <a:avLst/>
              <a:gdLst/>
              <a:ahLst/>
              <a:cxnLst/>
              <a:rect l="l" t="t" r="r" b="b"/>
              <a:pathLst>
                <a:path w="297179" h="901064">
                  <a:moveTo>
                    <a:pt x="297180" y="0"/>
                  </a:moveTo>
                  <a:lnTo>
                    <a:pt x="297180" y="450352"/>
                  </a:lnTo>
                  <a:lnTo>
                    <a:pt x="0" y="450352"/>
                  </a:lnTo>
                  <a:lnTo>
                    <a:pt x="0" y="900704"/>
                  </a:lnTo>
                </a:path>
              </a:pathLst>
            </a:custGeom>
            <a:ln w="25400">
              <a:solidFill>
                <a:srgbClr val="69AE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71560" y="4434839"/>
              <a:ext cx="1935480" cy="1264920"/>
            </a:xfrm>
            <a:custGeom>
              <a:avLst/>
              <a:gdLst/>
              <a:ahLst/>
              <a:cxnLst/>
              <a:rect l="l" t="t" r="r" b="b"/>
              <a:pathLst>
                <a:path w="1935479" h="1264920">
                  <a:moveTo>
                    <a:pt x="1724654" y="0"/>
                  </a:moveTo>
                  <a:lnTo>
                    <a:pt x="210823" y="0"/>
                  </a:lnTo>
                  <a:lnTo>
                    <a:pt x="162483" y="5568"/>
                  </a:lnTo>
                  <a:lnTo>
                    <a:pt x="118108" y="21428"/>
                  </a:lnTo>
                  <a:lnTo>
                    <a:pt x="78964" y="46315"/>
                  </a:lnTo>
                  <a:lnTo>
                    <a:pt x="46315" y="78964"/>
                  </a:lnTo>
                  <a:lnTo>
                    <a:pt x="21428" y="118108"/>
                  </a:lnTo>
                  <a:lnTo>
                    <a:pt x="5568" y="162483"/>
                  </a:lnTo>
                  <a:lnTo>
                    <a:pt x="0" y="210823"/>
                  </a:lnTo>
                  <a:lnTo>
                    <a:pt x="0" y="1054096"/>
                  </a:lnTo>
                  <a:lnTo>
                    <a:pt x="5568" y="1102436"/>
                  </a:lnTo>
                  <a:lnTo>
                    <a:pt x="21428" y="1146810"/>
                  </a:lnTo>
                  <a:lnTo>
                    <a:pt x="46315" y="1185955"/>
                  </a:lnTo>
                  <a:lnTo>
                    <a:pt x="78964" y="1218604"/>
                  </a:lnTo>
                  <a:lnTo>
                    <a:pt x="118108" y="1243491"/>
                  </a:lnTo>
                  <a:lnTo>
                    <a:pt x="162483" y="1259351"/>
                  </a:lnTo>
                  <a:lnTo>
                    <a:pt x="210823" y="1264919"/>
                  </a:lnTo>
                  <a:lnTo>
                    <a:pt x="1724654" y="1264919"/>
                  </a:lnTo>
                  <a:lnTo>
                    <a:pt x="1772995" y="1259351"/>
                  </a:lnTo>
                  <a:lnTo>
                    <a:pt x="1817370" y="1243491"/>
                  </a:lnTo>
                  <a:lnTo>
                    <a:pt x="1856515" y="1218604"/>
                  </a:lnTo>
                  <a:lnTo>
                    <a:pt x="1889164" y="1185955"/>
                  </a:lnTo>
                  <a:lnTo>
                    <a:pt x="1914051" y="1146810"/>
                  </a:lnTo>
                  <a:lnTo>
                    <a:pt x="1929911" y="1102436"/>
                  </a:lnTo>
                  <a:lnTo>
                    <a:pt x="1935480" y="1054096"/>
                  </a:lnTo>
                  <a:lnTo>
                    <a:pt x="1935480" y="210823"/>
                  </a:lnTo>
                  <a:lnTo>
                    <a:pt x="1929911" y="162483"/>
                  </a:lnTo>
                  <a:lnTo>
                    <a:pt x="1914051" y="118108"/>
                  </a:lnTo>
                  <a:lnTo>
                    <a:pt x="1889164" y="78964"/>
                  </a:lnTo>
                  <a:lnTo>
                    <a:pt x="1856515" y="46315"/>
                  </a:lnTo>
                  <a:lnTo>
                    <a:pt x="1817370" y="21428"/>
                  </a:lnTo>
                  <a:lnTo>
                    <a:pt x="1772995" y="5568"/>
                  </a:lnTo>
                  <a:lnTo>
                    <a:pt x="1724654" y="0"/>
                  </a:lnTo>
                  <a:close/>
                </a:path>
              </a:pathLst>
            </a:custGeom>
            <a:solidFill>
              <a:srgbClr val="3E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71560" y="4434839"/>
              <a:ext cx="1935480" cy="1264920"/>
            </a:xfrm>
            <a:custGeom>
              <a:avLst/>
              <a:gdLst/>
              <a:ahLst/>
              <a:cxnLst/>
              <a:rect l="l" t="t" r="r" b="b"/>
              <a:pathLst>
                <a:path w="1935479" h="1264920">
                  <a:moveTo>
                    <a:pt x="0" y="210824"/>
                  </a:moveTo>
                  <a:lnTo>
                    <a:pt x="5568" y="162484"/>
                  </a:lnTo>
                  <a:lnTo>
                    <a:pt x="21428" y="118109"/>
                  </a:lnTo>
                  <a:lnTo>
                    <a:pt x="46315" y="78964"/>
                  </a:lnTo>
                  <a:lnTo>
                    <a:pt x="78964" y="46315"/>
                  </a:lnTo>
                  <a:lnTo>
                    <a:pt x="118109" y="21428"/>
                  </a:lnTo>
                  <a:lnTo>
                    <a:pt x="162484" y="5568"/>
                  </a:lnTo>
                  <a:lnTo>
                    <a:pt x="210824" y="0"/>
                  </a:lnTo>
                  <a:lnTo>
                    <a:pt x="1724656" y="0"/>
                  </a:lnTo>
                  <a:lnTo>
                    <a:pt x="1772996" y="5568"/>
                  </a:lnTo>
                  <a:lnTo>
                    <a:pt x="1817371" y="21428"/>
                  </a:lnTo>
                  <a:lnTo>
                    <a:pt x="1856515" y="46315"/>
                  </a:lnTo>
                  <a:lnTo>
                    <a:pt x="1889164" y="78964"/>
                  </a:lnTo>
                  <a:lnTo>
                    <a:pt x="1914051" y="118109"/>
                  </a:lnTo>
                  <a:lnTo>
                    <a:pt x="1929912" y="162484"/>
                  </a:lnTo>
                  <a:lnTo>
                    <a:pt x="1935480" y="210824"/>
                  </a:lnTo>
                  <a:lnTo>
                    <a:pt x="1935480" y="1054096"/>
                  </a:lnTo>
                  <a:lnTo>
                    <a:pt x="1929912" y="1102436"/>
                  </a:lnTo>
                  <a:lnTo>
                    <a:pt x="1914051" y="1146811"/>
                  </a:lnTo>
                  <a:lnTo>
                    <a:pt x="1889164" y="1185955"/>
                  </a:lnTo>
                  <a:lnTo>
                    <a:pt x="1856515" y="1218604"/>
                  </a:lnTo>
                  <a:lnTo>
                    <a:pt x="1817371" y="1243491"/>
                  </a:lnTo>
                  <a:lnTo>
                    <a:pt x="1772996" y="1259352"/>
                  </a:lnTo>
                  <a:lnTo>
                    <a:pt x="1724656" y="1264920"/>
                  </a:lnTo>
                  <a:lnTo>
                    <a:pt x="210824" y="1264920"/>
                  </a:lnTo>
                  <a:lnTo>
                    <a:pt x="162484" y="1259352"/>
                  </a:lnTo>
                  <a:lnTo>
                    <a:pt x="118109" y="1243491"/>
                  </a:lnTo>
                  <a:lnTo>
                    <a:pt x="78964" y="1218604"/>
                  </a:lnTo>
                  <a:lnTo>
                    <a:pt x="46315" y="1185955"/>
                  </a:lnTo>
                  <a:lnTo>
                    <a:pt x="21428" y="1146811"/>
                  </a:lnTo>
                  <a:lnTo>
                    <a:pt x="5568" y="1102436"/>
                  </a:lnTo>
                  <a:lnTo>
                    <a:pt x="0" y="1054096"/>
                  </a:lnTo>
                  <a:lnTo>
                    <a:pt x="0" y="210824"/>
                  </a:lnTo>
                  <a:close/>
                </a:path>
              </a:pathLst>
            </a:custGeom>
            <a:ln w="28575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63059" y="4305299"/>
              <a:ext cx="281940" cy="259079"/>
            </a:xfrm>
            <a:custGeom>
              <a:avLst/>
              <a:gdLst/>
              <a:ahLst/>
              <a:cxnLst/>
              <a:rect l="l" t="t" r="r" b="b"/>
              <a:pathLst>
                <a:path w="281940" h="259079">
                  <a:moveTo>
                    <a:pt x="281940" y="0"/>
                  </a:moveTo>
                  <a:lnTo>
                    <a:pt x="0" y="0"/>
                  </a:lnTo>
                  <a:lnTo>
                    <a:pt x="0" y="259080"/>
                  </a:lnTo>
                  <a:lnTo>
                    <a:pt x="281940" y="259080"/>
                  </a:lnTo>
                  <a:lnTo>
                    <a:pt x="281940" y="0"/>
                  </a:lnTo>
                  <a:close/>
                </a:path>
              </a:pathLst>
            </a:custGeom>
            <a:solidFill>
              <a:srgbClr val="BF7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27720" y="3396976"/>
              <a:ext cx="1176655" cy="908685"/>
            </a:xfrm>
            <a:custGeom>
              <a:avLst/>
              <a:gdLst/>
              <a:ahLst/>
              <a:cxnLst/>
              <a:rect l="l" t="t" r="r" b="b"/>
              <a:pathLst>
                <a:path w="1176654" h="908685">
                  <a:moveTo>
                    <a:pt x="0" y="0"/>
                  </a:moveTo>
                  <a:lnTo>
                    <a:pt x="0" y="454162"/>
                  </a:lnTo>
                  <a:lnTo>
                    <a:pt x="1176308" y="454162"/>
                  </a:lnTo>
                  <a:lnTo>
                    <a:pt x="1176308" y="908324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052560" y="3396976"/>
              <a:ext cx="551815" cy="908685"/>
            </a:xfrm>
            <a:custGeom>
              <a:avLst/>
              <a:gdLst/>
              <a:ahLst/>
              <a:cxnLst/>
              <a:rect l="l" t="t" r="r" b="b"/>
              <a:pathLst>
                <a:path w="551815" h="908685">
                  <a:moveTo>
                    <a:pt x="0" y="0"/>
                  </a:moveTo>
                  <a:lnTo>
                    <a:pt x="0" y="454162"/>
                  </a:lnTo>
                  <a:lnTo>
                    <a:pt x="551468" y="454162"/>
                  </a:lnTo>
                  <a:lnTo>
                    <a:pt x="551468" y="908324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8012" y="4677479"/>
              <a:ext cx="761019" cy="77963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482972" y="4692719"/>
              <a:ext cx="761365" cy="779780"/>
            </a:xfrm>
            <a:custGeom>
              <a:avLst/>
              <a:gdLst/>
              <a:ahLst/>
              <a:cxnLst/>
              <a:rect l="l" t="t" r="r" b="b"/>
              <a:pathLst>
                <a:path w="761365" h="779779">
                  <a:moveTo>
                    <a:pt x="761018" y="0"/>
                  </a:moveTo>
                  <a:lnTo>
                    <a:pt x="0" y="0"/>
                  </a:lnTo>
                  <a:lnTo>
                    <a:pt x="0" y="779636"/>
                  </a:lnTo>
                  <a:lnTo>
                    <a:pt x="761018" y="779636"/>
                  </a:lnTo>
                  <a:lnTo>
                    <a:pt x="761018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3698" y="4715380"/>
              <a:ext cx="659564" cy="69586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6849" y="4661640"/>
              <a:ext cx="761018" cy="77963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98102" y="4653419"/>
              <a:ext cx="761365" cy="779780"/>
            </a:xfrm>
            <a:custGeom>
              <a:avLst/>
              <a:gdLst/>
              <a:ahLst/>
              <a:cxnLst/>
              <a:rect l="l" t="t" r="r" b="b"/>
              <a:pathLst>
                <a:path w="761365" h="779779">
                  <a:moveTo>
                    <a:pt x="761019" y="0"/>
                  </a:moveTo>
                  <a:lnTo>
                    <a:pt x="0" y="0"/>
                  </a:lnTo>
                  <a:lnTo>
                    <a:pt x="0" y="779637"/>
                  </a:lnTo>
                  <a:lnTo>
                    <a:pt x="761019" y="779637"/>
                  </a:lnTo>
                  <a:lnTo>
                    <a:pt x="761019" y="0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8266" y="4719801"/>
              <a:ext cx="573417" cy="62651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117080" y="3275063"/>
              <a:ext cx="770255" cy="213360"/>
            </a:xfrm>
            <a:custGeom>
              <a:avLst/>
              <a:gdLst/>
              <a:ahLst/>
              <a:cxnLst/>
              <a:rect l="l" t="t" r="r" b="b"/>
              <a:pathLst>
                <a:path w="770254" h="213360">
                  <a:moveTo>
                    <a:pt x="145262" y="15240"/>
                  </a:moveTo>
                  <a:lnTo>
                    <a:pt x="0" y="15240"/>
                  </a:lnTo>
                  <a:lnTo>
                    <a:pt x="0" y="213360"/>
                  </a:lnTo>
                  <a:lnTo>
                    <a:pt x="145262" y="213360"/>
                  </a:lnTo>
                  <a:lnTo>
                    <a:pt x="145262" y="15240"/>
                  </a:lnTo>
                  <a:close/>
                </a:path>
                <a:path w="770254" h="213360">
                  <a:moveTo>
                    <a:pt x="770102" y="0"/>
                  </a:moveTo>
                  <a:lnTo>
                    <a:pt x="624840" y="0"/>
                  </a:lnTo>
                  <a:lnTo>
                    <a:pt x="624840" y="198120"/>
                  </a:lnTo>
                  <a:lnTo>
                    <a:pt x="770102" y="198120"/>
                  </a:lnTo>
                  <a:lnTo>
                    <a:pt x="770102" y="0"/>
                  </a:lnTo>
                  <a:close/>
                </a:path>
              </a:pathLst>
            </a:custGeom>
            <a:solidFill>
              <a:srgbClr val="4F8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66265" y="3260889"/>
              <a:ext cx="757555" cy="212725"/>
            </a:xfrm>
            <a:custGeom>
              <a:avLst/>
              <a:gdLst/>
              <a:ahLst/>
              <a:cxnLst/>
              <a:rect l="l" t="t" r="r" b="b"/>
              <a:pathLst>
                <a:path w="757554" h="212725">
                  <a:moveTo>
                    <a:pt x="145275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145275" y="198120"/>
                  </a:lnTo>
                  <a:lnTo>
                    <a:pt x="145275" y="0"/>
                  </a:lnTo>
                  <a:close/>
                </a:path>
                <a:path w="757554" h="212725">
                  <a:moveTo>
                    <a:pt x="757021" y="14173"/>
                  </a:moveTo>
                  <a:lnTo>
                    <a:pt x="611746" y="14173"/>
                  </a:lnTo>
                  <a:lnTo>
                    <a:pt x="611746" y="212293"/>
                  </a:lnTo>
                  <a:lnTo>
                    <a:pt x="757021" y="212293"/>
                  </a:lnTo>
                  <a:lnTo>
                    <a:pt x="757021" y="14173"/>
                  </a:lnTo>
                  <a:close/>
                </a:path>
              </a:pathLst>
            </a:custGeom>
            <a:solidFill>
              <a:srgbClr val="BF7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2523" y="2634348"/>
              <a:ext cx="140971" cy="13334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7323" y="2634348"/>
              <a:ext cx="140971" cy="13334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72123" y="2634348"/>
              <a:ext cx="140971" cy="133343"/>
            </a:xfrm>
            <a:prstGeom prst="rect">
              <a:avLst/>
            </a:prstGeom>
          </p:spPr>
        </p:pic>
      </p:grp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93929" y="296163"/>
            <a:ext cx="75311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65" dirty="0">
                <a:solidFill>
                  <a:srgbClr val="12181F"/>
                </a:solidFill>
                <a:latin typeface="Tahoma"/>
                <a:cs typeface="Tahoma"/>
              </a:rPr>
              <a:t>AWS </a:t>
            </a:r>
            <a:r>
              <a:rPr sz="3400" b="1" spc="-130" dirty="0">
                <a:solidFill>
                  <a:srgbClr val="12181F"/>
                </a:solidFill>
                <a:latin typeface="Tahoma"/>
                <a:cs typeface="Tahoma"/>
              </a:rPr>
              <a:t>Glue: </a:t>
            </a:r>
            <a:r>
              <a:rPr sz="3400" b="1" spc="-100" dirty="0">
                <a:solidFill>
                  <a:srgbClr val="12181F"/>
                </a:solidFill>
                <a:latin typeface="Tahoma"/>
                <a:cs typeface="Tahoma"/>
              </a:rPr>
              <a:t>Job </a:t>
            </a:r>
            <a:r>
              <a:rPr sz="3400" b="1" spc="-140" dirty="0">
                <a:solidFill>
                  <a:srgbClr val="12181F"/>
                </a:solidFill>
                <a:latin typeface="Tahoma"/>
                <a:cs typeface="Tahoma"/>
              </a:rPr>
              <a:t>Execution </a:t>
            </a:r>
            <a:r>
              <a:rPr sz="3400" b="1" spc="-100" dirty="0">
                <a:solidFill>
                  <a:srgbClr val="12181F"/>
                </a:solidFill>
                <a:latin typeface="Tahoma"/>
                <a:cs typeface="Tahoma"/>
              </a:rPr>
              <a:t>-</a:t>
            </a:r>
            <a:r>
              <a:rPr sz="3400" b="1" spc="-110" dirty="0">
                <a:solidFill>
                  <a:srgbClr val="12181F"/>
                </a:solidFill>
                <a:latin typeface="Tahoma"/>
                <a:cs typeface="Tahoma"/>
              </a:rPr>
              <a:t> </a:t>
            </a:r>
            <a:r>
              <a:rPr sz="3400" b="1" spc="-150" dirty="0">
                <a:solidFill>
                  <a:srgbClr val="12181F"/>
                </a:solidFill>
                <a:latin typeface="Tahoma"/>
                <a:cs typeface="Tahoma"/>
              </a:rPr>
              <a:t>Serverless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54740" y="1346708"/>
            <a:ext cx="5822950" cy="42672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There </a:t>
            </a: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is no need </a:t>
            </a: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provision, </a:t>
            </a: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configure, </a:t>
            </a: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or  manage</a:t>
            </a:r>
            <a:r>
              <a:rPr sz="2400" spc="-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servers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Arial"/>
              <a:cs typeface="Arial"/>
            </a:endParaRPr>
          </a:p>
          <a:p>
            <a:pPr marL="433070" indent="-343535">
              <a:lnSpc>
                <a:spcPct val="100000"/>
              </a:lnSpc>
              <a:buFont typeface="Wingdings"/>
              <a:buChar char=""/>
              <a:tabLst>
                <a:tab pos="433070" algn="l"/>
                <a:tab pos="433705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Auto-configure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VPC 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role-based</a:t>
            </a:r>
            <a:r>
              <a:rPr sz="2000" spc="-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D516C"/>
              </a:buClr>
              <a:buFont typeface="Wingdings"/>
              <a:buChar char=""/>
            </a:pPr>
            <a:endParaRPr sz="2050">
              <a:latin typeface="Arial"/>
              <a:cs typeface="Arial"/>
            </a:endParaRPr>
          </a:p>
          <a:p>
            <a:pPr marL="433070" marR="897255" indent="-342900">
              <a:lnSpc>
                <a:spcPct val="100000"/>
              </a:lnSpc>
              <a:buFont typeface="Wingdings"/>
              <a:buChar char=""/>
              <a:tabLst>
                <a:tab pos="433070" algn="l"/>
                <a:tab pos="433705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Customers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can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specify the capacity that  gets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allocated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each</a:t>
            </a:r>
            <a:r>
              <a:rPr sz="2000" spc="-4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job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D516C"/>
              </a:buClr>
              <a:buFont typeface="Wingdings"/>
              <a:buChar char=""/>
            </a:pPr>
            <a:endParaRPr sz="2050">
              <a:latin typeface="Arial"/>
              <a:cs typeface="Arial"/>
            </a:endParaRPr>
          </a:p>
          <a:p>
            <a:pPr marL="433070" marR="586740" indent="-342900">
              <a:lnSpc>
                <a:spcPct val="100000"/>
              </a:lnSpc>
              <a:buFont typeface="Wingdings"/>
              <a:buChar char=""/>
              <a:tabLst>
                <a:tab pos="433070" algn="l"/>
                <a:tab pos="433705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Automatically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scale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resources (on post-GA  roadmap)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D516C"/>
              </a:buClr>
              <a:buFont typeface="Wingdings"/>
              <a:buChar char=""/>
            </a:pPr>
            <a:endParaRPr sz="2050">
              <a:latin typeface="Arial"/>
              <a:cs typeface="Arial"/>
            </a:endParaRPr>
          </a:p>
          <a:p>
            <a:pPr marL="433070" marR="1484630" indent="-342900">
              <a:lnSpc>
                <a:spcPct val="100000"/>
              </a:lnSpc>
              <a:buFont typeface="Wingdings"/>
              <a:buChar char=""/>
              <a:tabLst>
                <a:tab pos="433070" algn="l"/>
                <a:tab pos="433705" algn="l"/>
              </a:tabLst>
            </a:pPr>
            <a:r>
              <a:rPr sz="2000" spc="-60" dirty="0">
                <a:solidFill>
                  <a:srgbClr val="1D516C"/>
                </a:solidFill>
                <a:latin typeface="Arial"/>
                <a:cs typeface="Arial"/>
              </a:rPr>
              <a:t>You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pay only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for the resources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you 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consume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while consuming</a:t>
            </a:r>
            <a:r>
              <a:rPr sz="2000" spc="-4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them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262619" y="1233932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Compute</a:t>
            </a:r>
            <a:r>
              <a:rPr sz="1800" spc="-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28209" y="851364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2"/>
                </a:lnTo>
                <a:lnTo>
                  <a:pt x="11715299" y="124922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79" y="315468"/>
            <a:ext cx="34651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0" dirty="0">
                <a:solidFill>
                  <a:srgbClr val="232F3E"/>
                </a:solidFill>
                <a:latin typeface="Tahoma"/>
                <a:cs typeface="Tahoma"/>
              </a:rPr>
              <a:t>Glue </a:t>
            </a:r>
            <a:r>
              <a:rPr sz="3200" b="1" spc="-155" dirty="0">
                <a:solidFill>
                  <a:srgbClr val="232F3E"/>
                </a:solidFill>
                <a:latin typeface="Tahoma"/>
                <a:cs typeface="Tahoma"/>
              </a:rPr>
              <a:t>worker</a:t>
            </a:r>
            <a:r>
              <a:rPr sz="3200" b="1" spc="-229" dirty="0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sz="3200" b="1" spc="-145" dirty="0">
                <a:solidFill>
                  <a:srgbClr val="232F3E"/>
                </a:solidFill>
                <a:latin typeface="Tahoma"/>
                <a:cs typeface="Tahoma"/>
              </a:rPr>
              <a:t>types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621" y="1774952"/>
            <a:ext cx="8996680" cy="311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5" dirty="0">
                <a:solidFill>
                  <a:srgbClr val="002D43"/>
                </a:solidFill>
                <a:latin typeface="Century Gothic"/>
                <a:cs typeface="Century Gothic"/>
              </a:rPr>
              <a:t>DPU </a:t>
            </a:r>
            <a:r>
              <a:rPr sz="2700" spc="-220" dirty="0">
                <a:solidFill>
                  <a:srgbClr val="002D43"/>
                </a:solidFill>
                <a:latin typeface="Century Gothic"/>
                <a:cs typeface="Century Gothic"/>
              </a:rPr>
              <a:t>(Data </a:t>
            </a:r>
            <a:r>
              <a:rPr sz="2700" spc="-95" dirty="0">
                <a:solidFill>
                  <a:srgbClr val="002D43"/>
                </a:solidFill>
                <a:latin typeface="Century Gothic"/>
                <a:cs typeface="Century Gothic"/>
              </a:rPr>
              <a:t>Processing </a:t>
            </a:r>
            <a:r>
              <a:rPr sz="2700" spc="20" dirty="0">
                <a:solidFill>
                  <a:srgbClr val="002D43"/>
                </a:solidFill>
                <a:latin typeface="Century Gothic"/>
                <a:cs typeface="Century Gothic"/>
              </a:rPr>
              <a:t>Unit) </a:t>
            </a:r>
            <a:r>
              <a:rPr sz="27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2700" spc="85" dirty="0">
                <a:solidFill>
                  <a:srgbClr val="002D43"/>
                </a:solidFill>
                <a:latin typeface="Century Gothic"/>
                <a:cs typeface="Century Gothic"/>
              </a:rPr>
              <a:t>4 </a:t>
            </a:r>
            <a:r>
              <a:rPr sz="2700" spc="-135" dirty="0">
                <a:solidFill>
                  <a:srgbClr val="002D43"/>
                </a:solidFill>
                <a:latin typeface="Century Gothic"/>
                <a:cs typeface="Century Gothic"/>
              </a:rPr>
              <a:t>vCPU, </a:t>
            </a:r>
            <a:r>
              <a:rPr sz="2700" spc="-75" dirty="0">
                <a:solidFill>
                  <a:srgbClr val="002D43"/>
                </a:solidFill>
                <a:latin typeface="Century Gothic"/>
                <a:cs typeface="Century Gothic"/>
              </a:rPr>
              <a:t>16GB, </a:t>
            </a:r>
            <a:r>
              <a:rPr sz="2700" spc="10" dirty="0">
                <a:solidFill>
                  <a:srgbClr val="002D43"/>
                </a:solidFill>
                <a:latin typeface="Century Gothic"/>
                <a:cs typeface="Century Gothic"/>
              </a:rPr>
              <a:t>unit </a:t>
            </a:r>
            <a:r>
              <a:rPr sz="2700" spc="-35" dirty="0">
                <a:solidFill>
                  <a:srgbClr val="002D43"/>
                </a:solidFill>
                <a:latin typeface="Century Gothic"/>
                <a:cs typeface="Century Gothic"/>
              </a:rPr>
              <a:t>of</a:t>
            </a:r>
            <a:r>
              <a:rPr sz="2700" spc="-14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700" spc="-100" dirty="0">
                <a:solidFill>
                  <a:srgbClr val="002D43"/>
                </a:solidFill>
                <a:latin typeface="Century Gothic"/>
                <a:cs typeface="Century Gothic"/>
              </a:rPr>
              <a:t>pricing</a:t>
            </a:r>
            <a:endParaRPr sz="27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2700" spc="-45" dirty="0">
                <a:solidFill>
                  <a:srgbClr val="002D43"/>
                </a:solidFill>
                <a:latin typeface="Century Gothic"/>
                <a:cs typeface="Century Gothic"/>
              </a:rPr>
              <a:t>Worker</a:t>
            </a:r>
            <a:r>
              <a:rPr sz="2700" spc="-6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700" spc="-100" dirty="0">
                <a:solidFill>
                  <a:srgbClr val="002D43"/>
                </a:solidFill>
                <a:latin typeface="Century Gothic"/>
                <a:cs typeface="Century Gothic"/>
              </a:rPr>
              <a:t>types</a:t>
            </a:r>
            <a:endParaRPr sz="2700">
              <a:latin typeface="Century Gothic"/>
              <a:cs typeface="Century Gothic"/>
            </a:endParaRPr>
          </a:p>
          <a:p>
            <a:pPr marL="12700" marR="2162175" indent="914400">
              <a:lnSpc>
                <a:spcPct val="108100"/>
              </a:lnSpc>
              <a:spcBef>
                <a:spcPts val="5"/>
              </a:spcBef>
            </a:pPr>
            <a:r>
              <a:rPr sz="2700" b="1" spc="-110" dirty="0">
                <a:solidFill>
                  <a:srgbClr val="002D43"/>
                </a:solidFill>
                <a:latin typeface="Tahoma"/>
                <a:cs typeface="Tahoma"/>
              </a:rPr>
              <a:t>Standard </a:t>
            </a:r>
            <a:r>
              <a:rPr sz="27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2700" spc="85" dirty="0">
                <a:solidFill>
                  <a:srgbClr val="002D43"/>
                </a:solidFill>
                <a:latin typeface="Century Gothic"/>
                <a:cs typeface="Century Gothic"/>
              </a:rPr>
              <a:t>2 </a:t>
            </a:r>
            <a:r>
              <a:rPr sz="2700" spc="-90" dirty="0">
                <a:solidFill>
                  <a:srgbClr val="002D43"/>
                </a:solidFill>
                <a:latin typeface="Century Gothic"/>
                <a:cs typeface="Century Gothic"/>
              </a:rPr>
              <a:t>executors/worker: </a:t>
            </a:r>
            <a:r>
              <a:rPr sz="2700" spc="75" dirty="0">
                <a:solidFill>
                  <a:srgbClr val="002D43"/>
                </a:solidFill>
                <a:latin typeface="Century Gothic"/>
                <a:cs typeface="Century Gothic"/>
              </a:rPr>
              <a:t>16</a:t>
            </a:r>
            <a:r>
              <a:rPr sz="2700" spc="-3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700" spc="-215" dirty="0">
                <a:solidFill>
                  <a:srgbClr val="002D43"/>
                </a:solidFill>
                <a:latin typeface="Century Gothic"/>
                <a:cs typeface="Century Gothic"/>
              </a:rPr>
              <a:t>GB  </a:t>
            </a:r>
            <a:r>
              <a:rPr sz="2700" spc="-155" dirty="0">
                <a:solidFill>
                  <a:srgbClr val="002D43"/>
                </a:solidFill>
                <a:latin typeface="Century Gothic"/>
                <a:cs typeface="Century Gothic"/>
              </a:rPr>
              <a:t>More </a:t>
            </a:r>
            <a:r>
              <a:rPr sz="2700" spc="-125" dirty="0">
                <a:solidFill>
                  <a:srgbClr val="002D43"/>
                </a:solidFill>
                <a:latin typeface="Century Gothic"/>
                <a:cs typeface="Century Gothic"/>
              </a:rPr>
              <a:t>memory </a:t>
            </a:r>
            <a:r>
              <a:rPr sz="2700" spc="-140" dirty="0">
                <a:solidFill>
                  <a:srgbClr val="002D43"/>
                </a:solidFill>
                <a:latin typeface="Century Gothic"/>
                <a:cs typeface="Century Gothic"/>
              </a:rPr>
              <a:t>per</a:t>
            </a:r>
            <a:r>
              <a:rPr sz="2700" spc="9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700" spc="-160" dirty="0">
                <a:solidFill>
                  <a:srgbClr val="002D43"/>
                </a:solidFill>
                <a:latin typeface="Century Gothic"/>
                <a:cs typeface="Century Gothic"/>
              </a:rPr>
              <a:t>executor</a:t>
            </a:r>
            <a:endParaRPr sz="2700">
              <a:latin typeface="Century Gothic"/>
              <a:cs typeface="Century Gothic"/>
            </a:endParaRPr>
          </a:p>
          <a:p>
            <a:pPr marL="927100">
              <a:lnSpc>
                <a:spcPct val="100000"/>
              </a:lnSpc>
              <a:spcBef>
                <a:spcPts val="360"/>
              </a:spcBef>
            </a:pPr>
            <a:r>
              <a:rPr sz="2700" b="1" spc="-130" dirty="0">
                <a:solidFill>
                  <a:srgbClr val="002D43"/>
                </a:solidFill>
                <a:latin typeface="Tahoma"/>
                <a:cs typeface="Tahoma"/>
              </a:rPr>
              <a:t>G.1X </a:t>
            </a:r>
            <a:r>
              <a:rPr sz="27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2700" spc="85" dirty="0">
                <a:solidFill>
                  <a:srgbClr val="002D43"/>
                </a:solidFill>
                <a:latin typeface="Century Gothic"/>
                <a:cs typeface="Century Gothic"/>
              </a:rPr>
              <a:t>1 </a:t>
            </a:r>
            <a:r>
              <a:rPr sz="2700" spc="-105" dirty="0">
                <a:solidFill>
                  <a:srgbClr val="002D43"/>
                </a:solidFill>
                <a:latin typeface="Century Gothic"/>
                <a:cs typeface="Century Gothic"/>
              </a:rPr>
              <a:t>executor/worker: </a:t>
            </a:r>
            <a:r>
              <a:rPr sz="2700" spc="75" dirty="0">
                <a:solidFill>
                  <a:srgbClr val="002D43"/>
                </a:solidFill>
                <a:latin typeface="Century Gothic"/>
                <a:cs typeface="Century Gothic"/>
              </a:rPr>
              <a:t>16</a:t>
            </a:r>
            <a:r>
              <a:rPr sz="2700" spc="-229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700" spc="-204" dirty="0">
                <a:solidFill>
                  <a:srgbClr val="002D43"/>
                </a:solidFill>
                <a:latin typeface="Century Gothic"/>
                <a:cs typeface="Century Gothic"/>
              </a:rPr>
              <a:t>GB</a:t>
            </a:r>
            <a:endParaRPr sz="2700">
              <a:latin typeface="Century Gothic"/>
              <a:cs typeface="Century Gothic"/>
            </a:endParaRPr>
          </a:p>
          <a:p>
            <a:pPr marL="927100">
              <a:lnSpc>
                <a:spcPct val="100000"/>
              </a:lnSpc>
              <a:spcBef>
                <a:spcPts val="265"/>
              </a:spcBef>
            </a:pPr>
            <a:r>
              <a:rPr sz="2700" b="1" spc="-130" dirty="0">
                <a:solidFill>
                  <a:srgbClr val="002D43"/>
                </a:solidFill>
                <a:latin typeface="Tahoma"/>
                <a:cs typeface="Tahoma"/>
              </a:rPr>
              <a:t>G.2X </a:t>
            </a:r>
            <a:r>
              <a:rPr sz="2700" dirty="0">
                <a:solidFill>
                  <a:srgbClr val="002D43"/>
                </a:solidFill>
                <a:latin typeface="Century Gothic"/>
                <a:cs typeface="Century Gothic"/>
              </a:rPr>
              <a:t>– </a:t>
            </a:r>
            <a:r>
              <a:rPr sz="2700" spc="85" dirty="0">
                <a:solidFill>
                  <a:srgbClr val="002D43"/>
                </a:solidFill>
                <a:latin typeface="Century Gothic"/>
                <a:cs typeface="Century Gothic"/>
              </a:rPr>
              <a:t>1 </a:t>
            </a:r>
            <a:r>
              <a:rPr sz="2700" spc="-105" dirty="0">
                <a:solidFill>
                  <a:srgbClr val="002D43"/>
                </a:solidFill>
                <a:latin typeface="Century Gothic"/>
                <a:cs typeface="Century Gothic"/>
              </a:rPr>
              <a:t>executor/worker: </a:t>
            </a:r>
            <a:r>
              <a:rPr sz="2700" spc="75" dirty="0">
                <a:solidFill>
                  <a:srgbClr val="002D43"/>
                </a:solidFill>
                <a:latin typeface="Century Gothic"/>
                <a:cs typeface="Century Gothic"/>
              </a:rPr>
              <a:t>32 </a:t>
            </a:r>
            <a:r>
              <a:rPr sz="2700" spc="-204" dirty="0">
                <a:solidFill>
                  <a:srgbClr val="002D43"/>
                </a:solidFill>
                <a:latin typeface="Century Gothic"/>
                <a:cs typeface="Century Gothic"/>
              </a:rPr>
              <a:t>GB </a:t>
            </a:r>
            <a:r>
              <a:rPr sz="2700" spc="-40" dirty="0">
                <a:solidFill>
                  <a:srgbClr val="002D43"/>
                </a:solidFill>
                <a:latin typeface="Century Gothic"/>
                <a:cs typeface="Century Gothic"/>
              </a:rPr>
              <a:t>(2</a:t>
            </a:r>
            <a:r>
              <a:rPr sz="2700" spc="-24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700" spc="-60" dirty="0">
                <a:solidFill>
                  <a:srgbClr val="002D43"/>
                </a:solidFill>
                <a:latin typeface="Century Gothic"/>
                <a:cs typeface="Century Gothic"/>
              </a:rPr>
              <a:t>DPU)</a:t>
            </a:r>
            <a:endParaRPr sz="27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6735" y="1282396"/>
            <a:ext cx="6886896" cy="48117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0129" y="2462276"/>
            <a:ext cx="18040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1. Crawl your</a:t>
            </a:r>
            <a:r>
              <a:rPr sz="1800" spc="-5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raw  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3905" y="2093467"/>
            <a:ext cx="3048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2. Create your desired</a:t>
            </a:r>
            <a:r>
              <a:rPr sz="1800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targets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0124" y="5985764"/>
            <a:ext cx="318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3. Generate and prep your</a:t>
            </a:r>
            <a:r>
              <a:rPr sz="1800" spc="-5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ETL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9214" y="3635755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4. Execute your</a:t>
            </a:r>
            <a:r>
              <a:rPr sz="1800" spc="-5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job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3923" y="411987"/>
            <a:ext cx="48488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65" dirty="0">
                <a:solidFill>
                  <a:srgbClr val="002D43"/>
                </a:solidFill>
                <a:latin typeface="Tahoma"/>
                <a:cs typeface="Tahoma"/>
              </a:rPr>
              <a:t>AWS </a:t>
            </a:r>
            <a:r>
              <a:rPr sz="3400" b="1" spc="-130" dirty="0">
                <a:solidFill>
                  <a:srgbClr val="002D43"/>
                </a:solidFill>
                <a:latin typeface="Tahoma"/>
                <a:cs typeface="Tahoma"/>
              </a:rPr>
              <a:t>Glue: </a:t>
            </a:r>
            <a:r>
              <a:rPr sz="3400" b="1" spc="-60" dirty="0">
                <a:solidFill>
                  <a:srgbClr val="002D43"/>
                </a:solidFill>
                <a:latin typeface="Tahoma"/>
                <a:cs typeface="Tahoma"/>
              </a:rPr>
              <a:t>Overall</a:t>
            </a:r>
            <a:r>
              <a:rPr sz="3400" b="1" spc="-8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400" b="1" spc="-120" dirty="0">
                <a:solidFill>
                  <a:srgbClr val="002D43"/>
                </a:solidFill>
                <a:latin typeface="Tahoma"/>
                <a:cs typeface="Tahoma"/>
              </a:rPr>
              <a:t>Flow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5183" y="960682"/>
            <a:ext cx="11715750" cy="125095"/>
          </a:xfrm>
          <a:custGeom>
            <a:avLst/>
            <a:gdLst/>
            <a:ahLst/>
            <a:cxnLst/>
            <a:rect l="l" t="t" r="r" b="b"/>
            <a:pathLst>
              <a:path w="11715750" h="125094">
                <a:moveTo>
                  <a:pt x="11715299" y="0"/>
                </a:moveTo>
                <a:lnTo>
                  <a:pt x="0" y="0"/>
                </a:lnTo>
                <a:lnTo>
                  <a:pt x="0" y="124921"/>
                </a:lnTo>
                <a:lnTo>
                  <a:pt x="11715299" y="124921"/>
                </a:lnTo>
                <a:lnTo>
                  <a:pt x="11715299" y="0"/>
                </a:lnTo>
                <a:close/>
              </a:path>
            </a:pathLst>
          </a:custGeom>
          <a:solidFill>
            <a:srgbClr val="002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160019"/>
            <a:ext cx="3195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0" dirty="0">
                <a:solidFill>
                  <a:srgbClr val="232F3E"/>
                </a:solidFill>
                <a:latin typeface="Tahoma"/>
                <a:cs typeface="Tahoma"/>
              </a:rPr>
              <a:t>Python </a:t>
            </a:r>
            <a:r>
              <a:rPr sz="3200" b="1" spc="-70" dirty="0">
                <a:solidFill>
                  <a:srgbClr val="232F3E"/>
                </a:solidFill>
                <a:latin typeface="Tahoma"/>
                <a:cs typeface="Tahoma"/>
              </a:rPr>
              <a:t>shell</a:t>
            </a:r>
            <a:r>
              <a:rPr sz="3200" b="1" spc="-180" dirty="0">
                <a:solidFill>
                  <a:srgbClr val="232F3E"/>
                </a:solidFill>
                <a:latin typeface="Tahoma"/>
                <a:cs typeface="Tahoma"/>
              </a:rPr>
              <a:t> </a:t>
            </a:r>
            <a:r>
              <a:rPr sz="3200" b="1" spc="-95" dirty="0">
                <a:solidFill>
                  <a:srgbClr val="232F3E"/>
                </a:solidFill>
                <a:latin typeface="Tahoma"/>
                <a:cs typeface="Tahoma"/>
              </a:rPr>
              <a:t>Job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28289" y="2385366"/>
            <a:ext cx="8081645" cy="2620010"/>
            <a:chOff x="1928289" y="2385366"/>
            <a:chExt cx="8081645" cy="2620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9360" y="3599688"/>
              <a:ext cx="908303" cy="9083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28289" y="4003610"/>
              <a:ext cx="572135" cy="103505"/>
            </a:xfrm>
            <a:custGeom>
              <a:avLst/>
              <a:gdLst/>
              <a:ahLst/>
              <a:cxnLst/>
              <a:rect l="l" t="t" r="r" b="b"/>
              <a:pathLst>
                <a:path w="572135" h="103504">
                  <a:moveTo>
                    <a:pt x="564279" y="44404"/>
                  </a:moveTo>
                  <a:lnTo>
                    <a:pt x="561851" y="44404"/>
                  </a:lnTo>
                  <a:lnTo>
                    <a:pt x="562052" y="57101"/>
                  </a:lnTo>
                  <a:lnTo>
                    <a:pt x="545153" y="57368"/>
                  </a:lnTo>
                  <a:lnTo>
                    <a:pt x="505000" y="93639"/>
                  </a:lnTo>
                  <a:lnTo>
                    <a:pt x="504795" y="97654"/>
                  </a:lnTo>
                  <a:lnTo>
                    <a:pt x="509497" y="102859"/>
                  </a:lnTo>
                  <a:lnTo>
                    <a:pt x="513513" y="103063"/>
                  </a:lnTo>
                  <a:lnTo>
                    <a:pt x="571591" y="50600"/>
                  </a:lnTo>
                  <a:lnTo>
                    <a:pt x="564279" y="44404"/>
                  </a:lnTo>
                  <a:close/>
                </a:path>
                <a:path w="572135" h="103504">
                  <a:moveTo>
                    <a:pt x="544951" y="44671"/>
                  </a:moveTo>
                  <a:lnTo>
                    <a:pt x="0" y="53286"/>
                  </a:lnTo>
                  <a:lnTo>
                    <a:pt x="200" y="65985"/>
                  </a:lnTo>
                  <a:lnTo>
                    <a:pt x="545153" y="57368"/>
                  </a:lnTo>
                  <a:lnTo>
                    <a:pt x="552308" y="50905"/>
                  </a:lnTo>
                  <a:lnTo>
                    <a:pt x="544951" y="44671"/>
                  </a:lnTo>
                  <a:close/>
                </a:path>
                <a:path w="572135" h="103504">
                  <a:moveTo>
                    <a:pt x="552308" y="50905"/>
                  </a:moveTo>
                  <a:lnTo>
                    <a:pt x="545153" y="57368"/>
                  </a:lnTo>
                  <a:lnTo>
                    <a:pt x="562052" y="57101"/>
                  </a:lnTo>
                  <a:lnTo>
                    <a:pt x="562028" y="55598"/>
                  </a:lnTo>
                  <a:lnTo>
                    <a:pt x="557844" y="55598"/>
                  </a:lnTo>
                  <a:lnTo>
                    <a:pt x="552308" y="50905"/>
                  </a:lnTo>
                  <a:close/>
                </a:path>
                <a:path w="572135" h="103504">
                  <a:moveTo>
                    <a:pt x="557693" y="46041"/>
                  </a:moveTo>
                  <a:lnTo>
                    <a:pt x="552308" y="50905"/>
                  </a:lnTo>
                  <a:lnTo>
                    <a:pt x="557844" y="55598"/>
                  </a:lnTo>
                  <a:lnTo>
                    <a:pt x="557693" y="46041"/>
                  </a:lnTo>
                  <a:close/>
                </a:path>
                <a:path w="572135" h="103504">
                  <a:moveTo>
                    <a:pt x="561877" y="46041"/>
                  </a:moveTo>
                  <a:lnTo>
                    <a:pt x="557693" y="46041"/>
                  </a:lnTo>
                  <a:lnTo>
                    <a:pt x="557844" y="55598"/>
                  </a:lnTo>
                  <a:lnTo>
                    <a:pt x="562028" y="55598"/>
                  </a:lnTo>
                  <a:lnTo>
                    <a:pt x="561877" y="46041"/>
                  </a:lnTo>
                  <a:close/>
                </a:path>
                <a:path w="572135" h="103504">
                  <a:moveTo>
                    <a:pt x="561851" y="44404"/>
                  </a:moveTo>
                  <a:lnTo>
                    <a:pt x="544951" y="44671"/>
                  </a:lnTo>
                  <a:lnTo>
                    <a:pt x="552308" y="50905"/>
                  </a:lnTo>
                  <a:lnTo>
                    <a:pt x="557693" y="46041"/>
                  </a:lnTo>
                  <a:lnTo>
                    <a:pt x="561877" y="46041"/>
                  </a:lnTo>
                  <a:lnTo>
                    <a:pt x="561851" y="44404"/>
                  </a:lnTo>
                  <a:close/>
                </a:path>
                <a:path w="572135" h="103504">
                  <a:moveTo>
                    <a:pt x="511883" y="0"/>
                  </a:moveTo>
                  <a:lnTo>
                    <a:pt x="507876" y="331"/>
                  </a:lnTo>
                  <a:lnTo>
                    <a:pt x="503341" y="5681"/>
                  </a:lnTo>
                  <a:lnTo>
                    <a:pt x="503673" y="9688"/>
                  </a:lnTo>
                  <a:lnTo>
                    <a:pt x="544951" y="44671"/>
                  </a:lnTo>
                  <a:lnTo>
                    <a:pt x="561851" y="44404"/>
                  </a:lnTo>
                  <a:lnTo>
                    <a:pt x="564279" y="44404"/>
                  </a:lnTo>
                  <a:lnTo>
                    <a:pt x="511883" y="0"/>
                  </a:lnTo>
                  <a:close/>
                </a:path>
              </a:pathLst>
            </a:custGeom>
            <a:solidFill>
              <a:srgbClr val="545B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74412" y="2385366"/>
              <a:ext cx="6210300" cy="1216025"/>
            </a:xfrm>
            <a:custGeom>
              <a:avLst/>
              <a:gdLst/>
              <a:ahLst/>
              <a:cxnLst/>
              <a:rect l="l" t="t" r="r" b="b"/>
              <a:pathLst>
                <a:path w="6210300" h="1216025">
                  <a:moveTo>
                    <a:pt x="15086" y="1059204"/>
                  </a:moveTo>
                  <a:lnTo>
                    <a:pt x="8524" y="1061444"/>
                  </a:lnTo>
                  <a:lnTo>
                    <a:pt x="3344" y="1066054"/>
                  </a:lnTo>
                  <a:lnTo>
                    <a:pt x="435" y="1072083"/>
                  </a:lnTo>
                  <a:lnTo>
                    <a:pt x="0" y="1078764"/>
                  </a:lnTo>
                  <a:lnTo>
                    <a:pt x="2239" y="1085327"/>
                  </a:lnTo>
                  <a:lnTo>
                    <a:pt x="78441" y="1215959"/>
                  </a:lnTo>
                  <a:lnTo>
                    <a:pt x="98658" y="1181302"/>
                  </a:lnTo>
                  <a:lnTo>
                    <a:pt x="60979" y="1181302"/>
                  </a:lnTo>
                  <a:lnTo>
                    <a:pt x="60979" y="1116710"/>
                  </a:lnTo>
                  <a:lnTo>
                    <a:pt x="32406" y="1067728"/>
                  </a:lnTo>
                  <a:lnTo>
                    <a:pt x="27796" y="1062549"/>
                  </a:lnTo>
                  <a:lnTo>
                    <a:pt x="21766" y="1059640"/>
                  </a:lnTo>
                  <a:lnTo>
                    <a:pt x="15086" y="1059204"/>
                  </a:lnTo>
                  <a:close/>
                </a:path>
                <a:path w="6210300" h="1216025">
                  <a:moveTo>
                    <a:pt x="60979" y="1116710"/>
                  </a:moveTo>
                  <a:lnTo>
                    <a:pt x="60979" y="1181302"/>
                  </a:lnTo>
                  <a:lnTo>
                    <a:pt x="95904" y="1181302"/>
                  </a:lnTo>
                  <a:lnTo>
                    <a:pt x="95904" y="1172503"/>
                  </a:lnTo>
                  <a:lnTo>
                    <a:pt x="63358" y="1172503"/>
                  </a:lnTo>
                  <a:lnTo>
                    <a:pt x="78441" y="1146645"/>
                  </a:lnTo>
                  <a:lnTo>
                    <a:pt x="60979" y="1116710"/>
                  </a:lnTo>
                  <a:close/>
                </a:path>
                <a:path w="6210300" h="1216025">
                  <a:moveTo>
                    <a:pt x="141796" y="1059204"/>
                  </a:moveTo>
                  <a:lnTo>
                    <a:pt x="135116" y="1059640"/>
                  </a:lnTo>
                  <a:lnTo>
                    <a:pt x="129087" y="1062549"/>
                  </a:lnTo>
                  <a:lnTo>
                    <a:pt x="124476" y="1067728"/>
                  </a:lnTo>
                  <a:lnTo>
                    <a:pt x="95904" y="1116710"/>
                  </a:lnTo>
                  <a:lnTo>
                    <a:pt x="95904" y="1181302"/>
                  </a:lnTo>
                  <a:lnTo>
                    <a:pt x="98658" y="1181302"/>
                  </a:lnTo>
                  <a:lnTo>
                    <a:pt x="154644" y="1085327"/>
                  </a:lnTo>
                  <a:lnTo>
                    <a:pt x="156883" y="1078764"/>
                  </a:lnTo>
                  <a:lnTo>
                    <a:pt x="156448" y="1072083"/>
                  </a:lnTo>
                  <a:lnTo>
                    <a:pt x="153539" y="1066054"/>
                  </a:lnTo>
                  <a:lnTo>
                    <a:pt x="148359" y="1061444"/>
                  </a:lnTo>
                  <a:lnTo>
                    <a:pt x="141796" y="1059204"/>
                  </a:lnTo>
                  <a:close/>
                </a:path>
                <a:path w="6210300" h="1216025">
                  <a:moveTo>
                    <a:pt x="78441" y="1146645"/>
                  </a:moveTo>
                  <a:lnTo>
                    <a:pt x="63358" y="1172503"/>
                  </a:lnTo>
                  <a:lnTo>
                    <a:pt x="93525" y="1172503"/>
                  </a:lnTo>
                  <a:lnTo>
                    <a:pt x="78441" y="1146645"/>
                  </a:lnTo>
                  <a:close/>
                </a:path>
                <a:path w="6210300" h="1216025">
                  <a:moveTo>
                    <a:pt x="95904" y="1116710"/>
                  </a:moveTo>
                  <a:lnTo>
                    <a:pt x="78441" y="1146645"/>
                  </a:lnTo>
                  <a:lnTo>
                    <a:pt x="93525" y="1172503"/>
                  </a:lnTo>
                  <a:lnTo>
                    <a:pt x="95904" y="1172503"/>
                  </a:lnTo>
                  <a:lnTo>
                    <a:pt x="95904" y="1116710"/>
                  </a:lnTo>
                  <a:close/>
                </a:path>
                <a:path w="6210300" h="1216025">
                  <a:moveTo>
                    <a:pt x="95904" y="1041602"/>
                  </a:moveTo>
                  <a:lnTo>
                    <a:pt x="60979" y="1041602"/>
                  </a:lnTo>
                  <a:lnTo>
                    <a:pt x="60979" y="1116710"/>
                  </a:lnTo>
                  <a:lnTo>
                    <a:pt x="78441" y="1146645"/>
                  </a:lnTo>
                  <a:lnTo>
                    <a:pt x="95904" y="1116710"/>
                  </a:lnTo>
                  <a:lnTo>
                    <a:pt x="95904" y="1041602"/>
                  </a:lnTo>
                  <a:close/>
                </a:path>
                <a:path w="6210300" h="1216025">
                  <a:moveTo>
                    <a:pt x="95904" y="797127"/>
                  </a:moveTo>
                  <a:lnTo>
                    <a:pt x="60979" y="797127"/>
                  </a:lnTo>
                  <a:lnTo>
                    <a:pt x="60979" y="936827"/>
                  </a:lnTo>
                  <a:lnTo>
                    <a:pt x="95904" y="936827"/>
                  </a:lnTo>
                  <a:lnTo>
                    <a:pt x="95904" y="797127"/>
                  </a:lnTo>
                  <a:close/>
                </a:path>
                <a:path w="6210300" h="1216025">
                  <a:moveTo>
                    <a:pt x="95904" y="552652"/>
                  </a:moveTo>
                  <a:lnTo>
                    <a:pt x="60979" y="552652"/>
                  </a:lnTo>
                  <a:lnTo>
                    <a:pt x="60979" y="692352"/>
                  </a:lnTo>
                  <a:lnTo>
                    <a:pt x="95904" y="692352"/>
                  </a:lnTo>
                  <a:lnTo>
                    <a:pt x="95904" y="552652"/>
                  </a:lnTo>
                  <a:close/>
                </a:path>
                <a:path w="6210300" h="1216025">
                  <a:moveTo>
                    <a:pt x="95904" y="308177"/>
                  </a:moveTo>
                  <a:lnTo>
                    <a:pt x="60979" y="308177"/>
                  </a:lnTo>
                  <a:lnTo>
                    <a:pt x="60979" y="447877"/>
                  </a:lnTo>
                  <a:lnTo>
                    <a:pt x="95904" y="447877"/>
                  </a:lnTo>
                  <a:lnTo>
                    <a:pt x="95904" y="308177"/>
                  </a:lnTo>
                  <a:close/>
                </a:path>
                <a:path w="6210300" h="1216025">
                  <a:moveTo>
                    <a:pt x="93180" y="60979"/>
                  </a:moveTo>
                  <a:lnTo>
                    <a:pt x="68797" y="60979"/>
                  </a:lnTo>
                  <a:lnTo>
                    <a:pt x="60979" y="68797"/>
                  </a:lnTo>
                  <a:lnTo>
                    <a:pt x="60979" y="203402"/>
                  </a:lnTo>
                  <a:lnTo>
                    <a:pt x="95904" y="203402"/>
                  </a:lnTo>
                  <a:lnTo>
                    <a:pt x="95904" y="95904"/>
                  </a:lnTo>
                  <a:lnTo>
                    <a:pt x="78441" y="95904"/>
                  </a:lnTo>
                  <a:lnTo>
                    <a:pt x="93180" y="81166"/>
                  </a:lnTo>
                  <a:lnTo>
                    <a:pt x="93180" y="60979"/>
                  </a:lnTo>
                  <a:close/>
                </a:path>
                <a:path w="6210300" h="1216025">
                  <a:moveTo>
                    <a:pt x="93180" y="81166"/>
                  </a:moveTo>
                  <a:lnTo>
                    <a:pt x="78441" y="95904"/>
                  </a:lnTo>
                  <a:lnTo>
                    <a:pt x="93180" y="95904"/>
                  </a:lnTo>
                  <a:lnTo>
                    <a:pt x="93180" y="81166"/>
                  </a:lnTo>
                  <a:close/>
                </a:path>
                <a:path w="6210300" h="1216025">
                  <a:moveTo>
                    <a:pt x="95904" y="78441"/>
                  </a:moveTo>
                  <a:lnTo>
                    <a:pt x="93180" y="81166"/>
                  </a:lnTo>
                  <a:lnTo>
                    <a:pt x="93180" y="95904"/>
                  </a:lnTo>
                  <a:lnTo>
                    <a:pt x="95904" y="95904"/>
                  </a:lnTo>
                  <a:lnTo>
                    <a:pt x="95904" y="78441"/>
                  </a:lnTo>
                  <a:close/>
                </a:path>
                <a:path w="6210300" h="1216025">
                  <a:moveTo>
                    <a:pt x="337655" y="60979"/>
                  </a:moveTo>
                  <a:lnTo>
                    <a:pt x="197955" y="60979"/>
                  </a:lnTo>
                  <a:lnTo>
                    <a:pt x="197955" y="95904"/>
                  </a:lnTo>
                  <a:lnTo>
                    <a:pt x="337655" y="95904"/>
                  </a:lnTo>
                  <a:lnTo>
                    <a:pt x="337655" y="60979"/>
                  </a:lnTo>
                  <a:close/>
                </a:path>
                <a:path w="6210300" h="1216025">
                  <a:moveTo>
                    <a:pt x="582130" y="60979"/>
                  </a:moveTo>
                  <a:lnTo>
                    <a:pt x="442430" y="60979"/>
                  </a:lnTo>
                  <a:lnTo>
                    <a:pt x="442430" y="95904"/>
                  </a:lnTo>
                  <a:lnTo>
                    <a:pt x="582130" y="95904"/>
                  </a:lnTo>
                  <a:lnTo>
                    <a:pt x="582130" y="60979"/>
                  </a:lnTo>
                  <a:close/>
                </a:path>
                <a:path w="6210300" h="1216025">
                  <a:moveTo>
                    <a:pt x="826605" y="60979"/>
                  </a:moveTo>
                  <a:lnTo>
                    <a:pt x="686905" y="60979"/>
                  </a:lnTo>
                  <a:lnTo>
                    <a:pt x="686905" y="95904"/>
                  </a:lnTo>
                  <a:lnTo>
                    <a:pt x="826605" y="95904"/>
                  </a:lnTo>
                  <a:lnTo>
                    <a:pt x="826605" y="60979"/>
                  </a:lnTo>
                  <a:close/>
                </a:path>
                <a:path w="6210300" h="1216025">
                  <a:moveTo>
                    <a:pt x="1071080" y="60979"/>
                  </a:moveTo>
                  <a:lnTo>
                    <a:pt x="931380" y="60979"/>
                  </a:lnTo>
                  <a:lnTo>
                    <a:pt x="931380" y="95904"/>
                  </a:lnTo>
                  <a:lnTo>
                    <a:pt x="1071080" y="95904"/>
                  </a:lnTo>
                  <a:lnTo>
                    <a:pt x="1071080" y="60979"/>
                  </a:lnTo>
                  <a:close/>
                </a:path>
                <a:path w="6210300" h="1216025">
                  <a:moveTo>
                    <a:pt x="1315555" y="60979"/>
                  </a:moveTo>
                  <a:lnTo>
                    <a:pt x="1175855" y="60979"/>
                  </a:lnTo>
                  <a:lnTo>
                    <a:pt x="1175855" y="95904"/>
                  </a:lnTo>
                  <a:lnTo>
                    <a:pt x="1315555" y="95904"/>
                  </a:lnTo>
                  <a:lnTo>
                    <a:pt x="1315555" y="60979"/>
                  </a:lnTo>
                  <a:close/>
                </a:path>
                <a:path w="6210300" h="1216025">
                  <a:moveTo>
                    <a:pt x="1560030" y="60979"/>
                  </a:moveTo>
                  <a:lnTo>
                    <a:pt x="1420330" y="60979"/>
                  </a:lnTo>
                  <a:lnTo>
                    <a:pt x="1420330" y="95904"/>
                  </a:lnTo>
                  <a:lnTo>
                    <a:pt x="1560030" y="95904"/>
                  </a:lnTo>
                  <a:lnTo>
                    <a:pt x="1560030" y="60979"/>
                  </a:lnTo>
                  <a:close/>
                </a:path>
                <a:path w="6210300" h="1216025">
                  <a:moveTo>
                    <a:pt x="1804505" y="60979"/>
                  </a:moveTo>
                  <a:lnTo>
                    <a:pt x="1664805" y="60979"/>
                  </a:lnTo>
                  <a:lnTo>
                    <a:pt x="1664805" y="95904"/>
                  </a:lnTo>
                  <a:lnTo>
                    <a:pt x="1804505" y="95904"/>
                  </a:lnTo>
                  <a:lnTo>
                    <a:pt x="1804505" y="60979"/>
                  </a:lnTo>
                  <a:close/>
                </a:path>
                <a:path w="6210300" h="1216025">
                  <a:moveTo>
                    <a:pt x="2048980" y="60979"/>
                  </a:moveTo>
                  <a:lnTo>
                    <a:pt x="1909280" y="60979"/>
                  </a:lnTo>
                  <a:lnTo>
                    <a:pt x="1909280" y="95904"/>
                  </a:lnTo>
                  <a:lnTo>
                    <a:pt x="2048980" y="95904"/>
                  </a:lnTo>
                  <a:lnTo>
                    <a:pt x="2048980" y="60979"/>
                  </a:lnTo>
                  <a:close/>
                </a:path>
                <a:path w="6210300" h="1216025">
                  <a:moveTo>
                    <a:pt x="2293455" y="60979"/>
                  </a:moveTo>
                  <a:lnTo>
                    <a:pt x="2153755" y="60979"/>
                  </a:lnTo>
                  <a:lnTo>
                    <a:pt x="2153755" y="95904"/>
                  </a:lnTo>
                  <a:lnTo>
                    <a:pt x="2293455" y="95904"/>
                  </a:lnTo>
                  <a:lnTo>
                    <a:pt x="2293455" y="60979"/>
                  </a:lnTo>
                  <a:close/>
                </a:path>
                <a:path w="6210300" h="1216025">
                  <a:moveTo>
                    <a:pt x="2537930" y="60979"/>
                  </a:moveTo>
                  <a:lnTo>
                    <a:pt x="2398230" y="60979"/>
                  </a:lnTo>
                  <a:lnTo>
                    <a:pt x="2398230" y="95904"/>
                  </a:lnTo>
                  <a:lnTo>
                    <a:pt x="2537930" y="95904"/>
                  </a:lnTo>
                  <a:lnTo>
                    <a:pt x="2537930" y="60979"/>
                  </a:lnTo>
                  <a:close/>
                </a:path>
                <a:path w="6210300" h="1216025">
                  <a:moveTo>
                    <a:pt x="2782405" y="60979"/>
                  </a:moveTo>
                  <a:lnTo>
                    <a:pt x="2642705" y="60979"/>
                  </a:lnTo>
                  <a:lnTo>
                    <a:pt x="2642705" y="95904"/>
                  </a:lnTo>
                  <a:lnTo>
                    <a:pt x="2782405" y="95904"/>
                  </a:lnTo>
                  <a:lnTo>
                    <a:pt x="2782405" y="60979"/>
                  </a:lnTo>
                  <a:close/>
                </a:path>
                <a:path w="6210300" h="1216025">
                  <a:moveTo>
                    <a:pt x="3026880" y="60979"/>
                  </a:moveTo>
                  <a:lnTo>
                    <a:pt x="2887180" y="60979"/>
                  </a:lnTo>
                  <a:lnTo>
                    <a:pt x="2887180" y="95904"/>
                  </a:lnTo>
                  <a:lnTo>
                    <a:pt x="3026880" y="95904"/>
                  </a:lnTo>
                  <a:lnTo>
                    <a:pt x="3026880" y="60979"/>
                  </a:lnTo>
                  <a:close/>
                </a:path>
                <a:path w="6210300" h="1216025">
                  <a:moveTo>
                    <a:pt x="3271355" y="60979"/>
                  </a:moveTo>
                  <a:lnTo>
                    <a:pt x="3131655" y="60979"/>
                  </a:lnTo>
                  <a:lnTo>
                    <a:pt x="3131655" y="95904"/>
                  </a:lnTo>
                  <a:lnTo>
                    <a:pt x="3271355" y="95904"/>
                  </a:lnTo>
                  <a:lnTo>
                    <a:pt x="3271355" y="60979"/>
                  </a:lnTo>
                  <a:close/>
                </a:path>
                <a:path w="6210300" h="1216025">
                  <a:moveTo>
                    <a:pt x="3515830" y="60979"/>
                  </a:moveTo>
                  <a:lnTo>
                    <a:pt x="3376130" y="60979"/>
                  </a:lnTo>
                  <a:lnTo>
                    <a:pt x="3376130" y="95904"/>
                  </a:lnTo>
                  <a:lnTo>
                    <a:pt x="3515830" y="95904"/>
                  </a:lnTo>
                  <a:lnTo>
                    <a:pt x="3515830" y="60979"/>
                  </a:lnTo>
                  <a:close/>
                </a:path>
                <a:path w="6210300" h="1216025">
                  <a:moveTo>
                    <a:pt x="3760305" y="60979"/>
                  </a:moveTo>
                  <a:lnTo>
                    <a:pt x="3620605" y="60979"/>
                  </a:lnTo>
                  <a:lnTo>
                    <a:pt x="3620605" y="95904"/>
                  </a:lnTo>
                  <a:lnTo>
                    <a:pt x="3760305" y="95904"/>
                  </a:lnTo>
                  <a:lnTo>
                    <a:pt x="3760305" y="60979"/>
                  </a:lnTo>
                  <a:close/>
                </a:path>
                <a:path w="6210300" h="1216025">
                  <a:moveTo>
                    <a:pt x="4004780" y="60979"/>
                  </a:moveTo>
                  <a:lnTo>
                    <a:pt x="3865080" y="60979"/>
                  </a:lnTo>
                  <a:lnTo>
                    <a:pt x="3865080" y="95904"/>
                  </a:lnTo>
                  <a:lnTo>
                    <a:pt x="4004780" y="95904"/>
                  </a:lnTo>
                  <a:lnTo>
                    <a:pt x="4004780" y="60979"/>
                  </a:lnTo>
                  <a:close/>
                </a:path>
                <a:path w="6210300" h="1216025">
                  <a:moveTo>
                    <a:pt x="4249255" y="60979"/>
                  </a:moveTo>
                  <a:lnTo>
                    <a:pt x="4109555" y="60979"/>
                  </a:lnTo>
                  <a:lnTo>
                    <a:pt x="4109555" y="95904"/>
                  </a:lnTo>
                  <a:lnTo>
                    <a:pt x="4249255" y="95904"/>
                  </a:lnTo>
                  <a:lnTo>
                    <a:pt x="4249255" y="60979"/>
                  </a:lnTo>
                  <a:close/>
                </a:path>
                <a:path w="6210300" h="1216025">
                  <a:moveTo>
                    <a:pt x="4493730" y="60979"/>
                  </a:moveTo>
                  <a:lnTo>
                    <a:pt x="4354030" y="60979"/>
                  </a:lnTo>
                  <a:lnTo>
                    <a:pt x="4354030" y="95904"/>
                  </a:lnTo>
                  <a:lnTo>
                    <a:pt x="4493730" y="95904"/>
                  </a:lnTo>
                  <a:lnTo>
                    <a:pt x="4493730" y="60979"/>
                  </a:lnTo>
                  <a:close/>
                </a:path>
                <a:path w="6210300" h="1216025">
                  <a:moveTo>
                    <a:pt x="4738205" y="60979"/>
                  </a:moveTo>
                  <a:lnTo>
                    <a:pt x="4598505" y="60979"/>
                  </a:lnTo>
                  <a:lnTo>
                    <a:pt x="4598505" y="95904"/>
                  </a:lnTo>
                  <a:lnTo>
                    <a:pt x="4738205" y="95904"/>
                  </a:lnTo>
                  <a:lnTo>
                    <a:pt x="4738205" y="60979"/>
                  </a:lnTo>
                  <a:close/>
                </a:path>
                <a:path w="6210300" h="1216025">
                  <a:moveTo>
                    <a:pt x="4982680" y="60979"/>
                  </a:moveTo>
                  <a:lnTo>
                    <a:pt x="4842980" y="60979"/>
                  </a:lnTo>
                  <a:lnTo>
                    <a:pt x="4842980" y="95904"/>
                  </a:lnTo>
                  <a:lnTo>
                    <a:pt x="4982680" y="95904"/>
                  </a:lnTo>
                  <a:lnTo>
                    <a:pt x="4982680" y="60979"/>
                  </a:lnTo>
                  <a:close/>
                </a:path>
                <a:path w="6210300" h="1216025">
                  <a:moveTo>
                    <a:pt x="5227155" y="60979"/>
                  </a:moveTo>
                  <a:lnTo>
                    <a:pt x="5087455" y="60979"/>
                  </a:lnTo>
                  <a:lnTo>
                    <a:pt x="5087455" y="95904"/>
                  </a:lnTo>
                  <a:lnTo>
                    <a:pt x="5227155" y="95904"/>
                  </a:lnTo>
                  <a:lnTo>
                    <a:pt x="5227155" y="60979"/>
                  </a:lnTo>
                  <a:close/>
                </a:path>
                <a:path w="6210300" h="1216025">
                  <a:moveTo>
                    <a:pt x="5471630" y="60979"/>
                  </a:moveTo>
                  <a:lnTo>
                    <a:pt x="5331930" y="60979"/>
                  </a:lnTo>
                  <a:lnTo>
                    <a:pt x="5331930" y="95904"/>
                  </a:lnTo>
                  <a:lnTo>
                    <a:pt x="5471630" y="95904"/>
                  </a:lnTo>
                  <a:lnTo>
                    <a:pt x="5471630" y="60979"/>
                  </a:lnTo>
                  <a:close/>
                </a:path>
                <a:path w="6210300" h="1216025">
                  <a:moveTo>
                    <a:pt x="5716105" y="60979"/>
                  </a:moveTo>
                  <a:lnTo>
                    <a:pt x="5576405" y="60979"/>
                  </a:lnTo>
                  <a:lnTo>
                    <a:pt x="5576405" y="95904"/>
                  </a:lnTo>
                  <a:lnTo>
                    <a:pt x="5716105" y="95904"/>
                  </a:lnTo>
                  <a:lnTo>
                    <a:pt x="5716105" y="60979"/>
                  </a:lnTo>
                  <a:close/>
                </a:path>
                <a:path w="6210300" h="1216025">
                  <a:moveTo>
                    <a:pt x="5960580" y="60979"/>
                  </a:moveTo>
                  <a:lnTo>
                    <a:pt x="5820880" y="60979"/>
                  </a:lnTo>
                  <a:lnTo>
                    <a:pt x="5820880" y="95904"/>
                  </a:lnTo>
                  <a:lnTo>
                    <a:pt x="5960580" y="95904"/>
                  </a:lnTo>
                  <a:lnTo>
                    <a:pt x="5960580" y="60979"/>
                  </a:lnTo>
                  <a:close/>
                </a:path>
                <a:path w="6210300" h="1216025">
                  <a:moveTo>
                    <a:pt x="6140589" y="78441"/>
                  </a:moveTo>
                  <a:lnTo>
                    <a:pt x="6061672" y="124476"/>
                  </a:lnTo>
                  <a:lnTo>
                    <a:pt x="6056492" y="129087"/>
                  </a:lnTo>
                  <a:lnTo>
                    <a:pt x="6053583" y="135116"/>
                  </a:lnTo>
                  <a:lnTo>
                    <a:pt x="6053148" y="141796"/>
                  </a:lnTo>
                  <a:lnTo>
                    <a:pt x="6055388" y="148359"/>
                  </a:lnTo>
                  <a:lnTo>
                    <a:pt x="6059998" y="153539"/>
                  </a:lnTo>
                  <a:lnTo>
                    <a:pt x="6066027" y="156448"/>
                  </a:lnTo>
                  <a:lnTo>
                    <a:pt x="6072707" y="156883"/>
                  </a:lnTo>
                  <a:lnTo>
                    <a:pt x="6079270" y="154644"/>
                  </a:lnTo>
                  <a:lnTo>
                    <a:pt x="6179967" y="95904"/>
                  </a:lnTo>
                  <a:lnTo>
                    <a:pt x="6175248" y="95904"/>
                  </a:lnTo>
                  <a:lnTo>
                    <a:pt x="6175248" y="93525"/>
                  </a:lnTo>
                  <a:lnTo>
                    <a:pt x="6166447" y="93525"/>
                  </a:lnTo>
                  <a:lnTo>
                    <a:pt x="6140589" y="78441"/>
                  </a:lnTo>
                  <a:close/>
                </a:path>
                <a:path w="6210300" h="1216025">
                  <a:moveTo>
                    <a:pt x="6110653" y="60979"/>
                  </a:moveTo>
                  <a:lnTo>
                    <a:pt x="6065355" y="60979"/>
                  </a:lnTo>
                  <a:lnTo>
                    <a:pt x="6065355" y="95904"/>
                  </a:lnTo>
                  <a:lnTo>
                    <a:pt x="6110653" y="95904"/>
                  </a:lnTo>
                  <a:lnTo>
                    <a:pt x="6140589" y="78441"/>
                  </a:lnTo>
                  <a:lnTo>
                    <a:pt x="6110653" y="60979"/>
                  </a:lnTo>
                  <a:close/>
                </a:path>
                <a:path w="6210300" h="1216025">
                  <a:moveTo>
                    <a:pt x="6179967" y="60979"/>
                  </a:moveTo>
                  <a:lnTo>
                    <a:pt x="6175248" y="60979"/>
                  </a:lnTo>
                  <a:lnTo>
                    <a:pt x="6175248" y="95904"/>
                  </a:lnTo>
                  <a:lnTo>
                    <a:pt x="6179967" y="95904"/>
                  </a:lnTo>
                  <a:lnTo>
                    <a:pt x="6209902" y="78441"/>
                  </a:lnTo>
                  <a:lnTo>
                    <a:pt x="6179967" y="60979"/>
                  </a:lnTo>
                  <a:close/>
                </a:path>
                <a:path w="6210300" h="1216025">
                  <a:moveTo>
                    <a:pt x="6166447" y="63358"/>
                  </a:moveTo>
                  <a:lnTo>
                    <a:pt x="6140589" y="78441"/>
                  </a:lnTo>
                  <a:lnTo>
                    <a:pt x="6166447" y="93525"/>
                  </a:lnTo>
                  <a:lnTo>
                    <a:pt x="6166447" y="63358"/>
                  </a:lnTo>
                  <a:close/>
                </a:path>
                <a:path w="6210300" h="1216025">
                  <a:moveTo>
                    <a:pt x="6175248" y="63358"/>
                  </a:moveTo>
                  <a:lnTo>
                    <a:pt x="6166447" y="63358"/>
                  </a:lnTo>
                  <a:lnTo>
                    <a:pt x="6166447" y="93525"/>
                  </a:lnTo>
                  <a:lnTo>
                    <a:pt x="6175248" y="93525"/>
                  </a:lnTo>
                  <a:lnTo>
                    <a:pt x="6175248" y="63358"/>
                  </a:lnTo>
                  <a:close/>
                </a:path>
                <a:path w="6210300" h="1216025">
                  <a:moveTo>
                    <a:pt x="6072707" y="0"/>
                  </a:moveTo>
                  <a:lnTo>
                    <a:pt x="6066027" y="435"/>
                  </a:lnTo>
                  <a:lnTo>
                    <a:pt x="6059998" y="3344"/>
                  </a:lnTo>
                  <a:lnTo>
                    <a:pt x="6055388" y="8524"/>
                  </a:lnTo>
                  <a:lnTo>
                    <a:pt x="6053148" y="15087"/>
                  </a:lnTo>
                  <a:lnTo>
                    <a:pt x="6053583" y="21767"/>
                  </a:lnTo>
                  <a:lnTo>
                    <a:pt x="6056492" y="27796"/>
                  </a:lnTo>
                  <a:lnTo>
                    <a:pt x="6061672" y="32406"/>
                  </a:lnTo>
                  <a:lnTo>
                    <a:pt x="6140589" y="78441"/>
                  </a:lnTo>
                  <a:lnTo>
                    <a:pt x="6166447" y="63358"/>
                  </a:lnTo>
                  <a:lnTo>
                    <a:pt x="6175248" y="63358"/>
                  </a:lnTo>
                  <a:lnTo>
                    <a:pt x="6175248" y="60979"/>
                  </a:lnTo>
                  <a:lnTo>
                    <a:pt x="6179967" y="60979"/>
                  </a:lnTo>
                  <a:lnTo>
                    <a:pt x="6079270" y="2239"/>
                  </a:lnTo>
                  <a:lnTo>
                    <a:pt x="6072707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9928" y="4322064"/>
              <a:ext cx="679703" cy="6827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72531" y="3552469"/>
              <a:ext cx="958850" cy="1189990"/>
            </a:xfrm>
            <a:custGeom>
              <a:avLst/>
              <a:gdLst/>
              <a:ahLst/>
              <a:cxnLst/>
              <a:rect l="l" t="t" r="r" b="b"/>
              <a:pathLst>
                <a:path w="958850" h="1189989">
                  <a:moveTo>
                    <a:pt x="796139" y="78441"/>
                  </a:moveTo>
                  <a:lnTo>
                    <a:pt x="717222" y="124476"/>
                  </a:lnTo>
                  <a:lnTo>
                    <a:pt x="712042" y="129087"/>
                  </a:lnTo>
                  <a:lnTo>
                    <a:pt x="709133" y="135116"/>
                  </a:lnTo>
                  <a:lnTo>
                    <a:pt x="708697" y="141796"/>
                  </a:lnTo>
                  <a:lnTo>
                    <a:pt x="710937" y="148359"/>
                  </a:lnTo>
                  <a:lnTo>
                    <a:pt x="715547" y="153539"/>
                  </a:lnTo>
                  <a:lnTo>
                    <a:pt x="721576" y="156448"/>
                  </a:lnTo>
                  <a:lnTo>
                    <a:pt x="728256" y="156883"/>
                  </a:lnTo>
                  <a:lnTo>
                    <a:pt x="734819" y="154644"/>
                  </a:lnTo>
                  <a:lnTo>
                    <a:pt x="835517" y="95904"/>
                  </a:lnTo>
                  <a:lnTo>
                    <a:pt x="830795" y="95904"/>
                  </a:lnTo>
                  <a:lnTo>
                    <a:pt x="830795" y="93525"/>
                  </a:lnTo>
                  <a:lnTo>
                    <a:pt x="821997" y="93525"/>
                  </a:lnTo>
                  <a:lnTo>
                    <a:pt x="796139" y="78441"/>
                  </a:lnTo>
                  <a:close/>
                </a:path>
                <a:path w="958850" h="1189989">
                  <a:moveTo>
                    <a:pt x="766203" y="60979"/>
                  </a:moveTo>
                  <a:lnTo>
                    <a:pt x="691095" y="60979"/>
                  </a:lnTo>
                  <a:lnTo>
                    <a:pt x="691095" y="95904"/>
                  </a:lnTo>
                  <a:lnTo>
                    <a:pt x="766203" y="95904"/>
                  </a:lnTo>
                  <a:lnTo>
                    <a:pt x="796139" y="78441"/>
                  </a:lnTo>
                  <a:lnTo>
                    <a:pt x="766203" y="60979"/>
                  </a:lnTo>
                  <a:close/>
                </a:path>
                <a:path w="958850" h="1189989">
                  <a:moveTo>
                    <a:pt x="835517" y="60979"/>
                  </a:moveTo>
                  <a:lnTo>
                    <a:pt x="830795" y="60979"/>
                  </a:lnTo>
                  <a:lnTo>
                    <a:pt x="830795" y="95904"/>
                  </a:lnTo>
                  <a:lnTo>
                    <a:pt x="835517" y="95904"/>
                  </a:lnTo>
                  <a:lnTo>
                    <a:pt x="865452" y="78441"/>
                  </a:lnTo>
                  <a:lnTo>
                    <a:pt x="835517" y="60979"/>
                  </a:lnTo>
                  <a:close/>
                </a:path>
                <a:path w="958850" h="1189989">
                  <a:moveTo>
                    <a:pt x="821997" y="63358"/>
                  </a:moveTo>
                  <a:lnTo>
                    <a:pt x="796139" y="78441"/>
                  </a:lnTo>
                  <a:lnTo>
                    <a:pt x="821997" y="93525"/>
                  </a:lnTo>
                  <a:lnTo>
                    <a:pt x="821997" y="63358"/>
                  </a:lnTo>
                  <a:close/>
                </a:path>
                <a:path w="958850" h="1189989">
                  <a:moveTo>
                    <a:pt x="830795" y="63358"/>
                  </a:moveTo>
                  <a:lnTo>
                    <a:pt x="821997" y="63358"/>
                  </a:lnTo>
                  <a:lnTo>
                    <a:pt x="821997" y="93525"/>
                  </a:lnTo>
                  <a:lnTo>
                    <a:pt x="830795" y="93525"/>
                  </a:lnTo>
                  <a:lnTo>
                    <a:pt x="830795" y="63358"/>
                  </a:lnTo>
                  <a:close/>
                </a:path>
                <a:path w="958850" h="1189989">
                  <a:moveTo>
                    <a:pt x="728256" y="0"/>
                  </a:moveTo>
                  <a:lnTo>
                    <a:pt x="721576" y="435"/>
                  </a:lnTo>
                  <a:lnTo>
                    <a:pt x="715547" y="3344"/>
                  </a:lnTo>
                  <a:lnTo>
                    <a:pt x="710937" y="8524"/>
                  </a:lnTo>
                  <a:lnTo>
                    <a:pt x="708697" y="15087"/>
                  </a:lnTo>
                  <a:lnTo>
                    <a:pt x="709133" y="21767"/>
                  </a:lnTo>
                  <a:lnTo>
                    <a:pt x="712042" y="27796"/>
                  </a:lnTo>
                  <a:lnTo>
                    <a:pt x="717222" y="32406"/>
                  </a:lnTo>
                  <a:lnTo>
                    <a:pt x="796139" y="78441"/>
                  </a:lnTo>
                  <a:lnTo>
                    <a:pt x="821997" y="63358"/>
                  </a:lnTo>
                  <a:lnTo>
                    <a:pt x="830795" y="63358"/>
                  </a:lnTo>
                  <a:lnTo>
                    <a:pt x="830795" y="60979"/>
                  </a:lnTo>
                  <a:lnTo>
                    <a:pt x="835517" y="60979"/>
                  </a:lnTo>
                  <a:lnTo>
                    <a:pt x="734819" y="2239"/>
                  </a:lnTo>
                  <a:lnTo>
                    <a:pt x="728256" y="0"/>
                  </a:lnTo>
                  <a:close/>
                </a:path>
                <a:path w="958850" h="1189989">
                  <a:moveTo>
                    <a:pt x="586320" y="60979"/>
                  </a:moveTo>
                  <a:lnTo>
                    <a:pt x="446620" y="60979"/>
                  </a:lnTo>
                  <a:lnTo>
                    <a:pt x="446620" y="95904"/>
                  </a:lnTo>
                  <a:lnTo>
                    <a:pt x="586320" y="95904"/>
                  </a:lnTo>
                  <a:lnTo>
                    <a:pt x="586320" y="60979"/>
                  </a:lnTo>
                  <a:close/>
                </a:path>
                <a:path w="958850" h="1189989">
                  <a:moveTo>
                    <a:pt x="341845" y="60979"/>
                  </a:moveTo>
                  <a:lnTo>
                    <a:pt x="202145" y="60979"/>
                  </a:lnTo>
                  <a:lnTo>
                    <a:pt x="202145" y="95904"/>
                  </a:lnTo>
                  <a:lnTo>
                    <a:pt x="341845" y="95904"/>
                  </a:lnTo>
                  <a:lnTo>
                    <a:pt x="341845" y="60979"/>
                  </a:lnTo>
                  <a:close/>
                </a:path>
                <a:path w="958850" h="1189989">
                  <a:moveTo>
                    <a:pt x="97370" y="60979"/>
                  </a:moveTo>
                  <a:lnTo>
                    <a:pt x="7819" y="60979"/>
                  </a:lnTo>
                  <a:lnTo>
                    <a:pt x="0" y="68797"/>
                  </a:lnTo>
                  <a:lnTo>
                    <a:pt x="0" y="138234"/>
                  </a:lnTo>
                  <a:lnTo>
                    <a:pt x="34925" y="138234"/>
                  </a:lnTo>
                  <a:lnTo>
                    <a:pt x="34925" y="95904"/>
                  </a:lnTo>
                  <a:lnTo>
                    <a:pt x="17462" y="95904"/>
                  </a:lnTo>
                  <a:lnTo>
                    <a:pt x="34925" y="78441"/>
                  </a:lnTo>
                  <a:lnTo>
                    <a:pt x="97370" y="78441"/>
                  </a:lnTo>
                  <a:lnTo>
                    <a:pt x="97370" y="60979"/>
                  </a:lnTo>
                  <a:close/>
                </a:path>
                <a:path w="958850" h="1189989">
                  <a:moveTo>
                    <a:pt x="34925" y="78441"/>
                  </a:moveTo>
                  <a:lnTo>
                    <a:pt x="17462" y="95904"/>
                  </a:lnTo>
                  <a:lnTo>
                    <a:pt x="34925" y="95904"/>
                  </a:lnTo>
                  <a:lnTo>
                    <a:pt x="34925" y="78441"/>
                  </a:lnTo>
                  <a:close/>
                </a:path>
                <a:path w="958850" h="1189989">
                  <a:moveTo>
                    <a:pt x="97370" y="78441"/>
                  </a:moveTo>
                  <a:lnTo>
                    <a:pt x="34925" y="78441"/>
                  </a:lnTo>
                  <a:lnTo>
                    <a:pt x="34925" y="95904"/>
                  </a:lnTo>
                  <a:lnTo>
                    <a:pt x="97370" y="95904"/>
                  </a:lnTo>
                  <a:lnTo>
                    <a:pt x="97370" y="78441"/>
                  </a:lnTo>
                  <a:close/>
                </a:path>
                <a:path w="958850" h="1189989">
                  <a:moveTo>
                    <a:pt x="34925" y="243009"/>
                  </a:moveTo>
                  <a:lnTo>
                    <a:pt x="0" y="243009"/>
                  </a:lnTo>
                  <a:lnTo>
                    <a:pt x="0" y="382709"/>
                  </a:lnTo>
                  <a:lnTo>
                    <a:pt x="34925" y="382709"/>
                  </a:lnTo>
                  <a:lnTo>
                    <a:pt x="34925" y="243009"/>
                  </a:lnTo>
                  <a:close/>
                </a:path>
                <a:path w="958850" h="1189989">
                  <a:moveTo>
                    <a:pt x="34925" y="487484"/>
                  </a:moveTo>
                  <a:lnTo>
                    <a:pt x="0" y="487484"/>
                  </a:lnTo>
                  <a:lnTo>
                    <a:pt x="0" y="627184"/>
                  </a:lnTo>
                  <a:lnTo>
                    <a:pt x="34925" y="627184"/>
                  </a:lnTo>
                  <a:lnTo>
                    <a:pt x="34925" y="487484"/>
                  </a:lnTo>
                  <a:close/>
                </a:path>
                <a:path w="958850" h="1189989">
                  <a:moveTo>
                    <a:pt x="34925" y="731959"/>
                  </a:moveTo>
                  <a:lnTo>
                    <a:pt x="0" y="731959"/>
                  </a:lnTo>
                  <a:lnTo>
                    <a:pt x="0" y="871659"/>
                  </a:lnTo>
                  <a:lnTo>
                    <a:pt x="34925" y="871659"/>
                  </a:lnTo>
                  <a:lnTo>
                    <a:pt x="34925" y="731959"/>
                  </a:lnTo>
                  <a:close/>
                </a:path>
                <a:path w="958850" h="1189989">
                  <a:moveTo>
                    <a:pt x="34925" y="976434"/>
                  </a:moveTo>
                  <a:lnTo>
                    <a:pt x="0" y="976434"/>
                  </a:lnTo>
                  <a:lnTo>
                    <a:pt x="0" y="1120695"/>
                  </a:lnTo>
                  <a:lnTo>
                    <a:pt x="7819" y="1128513"/>
                  </a:lnTo>
                  <a:lnTo>
                    <a:pt x="22546" y="1128513"/>
                  </a:lnTo>
                  <a:lnTo>
                    <a:pt x="22546" y="1098672"/>
                  </a:lnTo>
                  <a:lnTo>
                    <a:pt x="17462" y="1093588"/>
                  </a:lnTo>
                  <a:lnTo>
                    <a:pt x="34925" y="1093588"/>
                  </a:lnTo>
                  <a:lnTo>
                    <a:pt x="34925" y="976434"/>
                  </a:lnTo>
                  <a:close/>
                </a:path>
                <a:path w="958850" h="1189989">
                  <a:moveTo>
                    <a:pt x="34925" y="1093588"/>
                  </a:moveTo>
                  <a:lnTo>
                    <a:pt x="22546" y="1093588"/>
                  </a:lnTo>
                  <a:lnTo>
                    <a:pt x="22546" y="1098672"/>
                  </a:lnTo>
                  <a:lnTo>
                    <a:pt x="34925" y="1111051"/>
                  </a:lnTo>
                  <a:lnTo>
                    <a:pt x="34925" y="1093588"/>
                  </a:lnTo>
                  <a:close/>
                </a:path>
                <a:path w="958850" h="1189989">
                  <a:moveTo>
                    <a:pt x="22546" y="1093588"/>
                  </a:moveTo>
                  <a:lnTo>
                    <a:pt x="17462" y="1093588"/>
                  </a:lnTo>
                  <a:lnTo>
                    <a:pt x="22546" y="1098672"/>
                  </a:lnTo>
                  <a:lnTo>
                    <a:pt x="22546" y="1093588"/>
                  </a:lnTo>
                  <a:close/>
                </a:path>
                <a:path w="958850" h="1189989">
                  <a:moveTo>
                    <a:pt x="267021" y="1093588"/>
                  </a:moveTo>
                  <a:lnTo>
                    <a:pt x="127321" y="1093588"/>
                  </a:lnTo>
                  <a:lnTo>
                    <a:pt x="127321" y="1128513"/>
                  </a:lnTo>
                  <a:lnTo>
                    <a:pt x="267021" y="1128513"/>
                  </a:lnTo>
                  <a:lnTo>
                    <a:pt x="267021" y="1093588"/>
                  </a:lnTo>
                  <a:close/>
                </a:path>
                <a:path w="958850" h="1189989">
                  <a:moveTo>
                    <a:pt x="511496" y="1093588"/>
                  </a:moveTo>
                  <a:lnTo>
                    <a:pt x="371796" y="1093588"/>
                  </a:lnTo>
                  <a:lnTo>
                    <a:pt x="371796" y="1128513"/>
                  </a:lnTo>
                  <a:lnTo>
                    <a:pt x="511496" y="1128513"/>
                  </a:lnTo>
                  <a:lnTo>
                    <a:pt x="511496" y="1093588"/>
                  </a:lnTo>
                  <a:close/>
                </a:path>
                <a:path w="958850" h="1189989">
                  <a:moveTo>
                    <a:pt x="755971" y="1093588"/>
                  </a:moveTo>
                  <a:lnTo>
                    <a:pt x="616271" y="1093588"/>
                  </a:lnTo>
                  <a:lnTo>
                    <a:pt x="616271" y="1128513"/>
                  </a:lnTo>
                  <a:lnTo>
                    <a:pt x="755971" y="1128513"/>
                  </a:lnTo>
                  <a:lnTo>
                    <a:pt x="755971" y="1093588"/>
                  </a:lnTo>
                  <a:close/>
                </a:path>
                <a:path w="958850" h="1189989">
                  <a:moveTo>
                    <a:pt x="860746" y="1127793"/>
                  </a:moveTo>
                  <a:lnTo>
                    <a:pt x="810530" y="1157085"/>
                  </a:lnTo>
                  <a:lnTo>
                    <a:pt x="805350" y="1161696"/>
                  </a:lnTo>
                  <a:lnTo>
                    <a:pt x="802441" y="1167725"/>
                  </a:lnTo>
                  <a:lnTo>
                    <a:pt x="802005" y="1174405"/>
                  </a:lnTo>
                  <a:lnTo>
                    <a:pt x="804245" y="1180968"/>
                  </a:lnTo>
                  <a:lnTo>
                    <a:pt x="808855" y="1186148"/>
                  </a:lnTo>
                  <a:lnTo>
                    <a:pt x="814884" y="1189057"/>
                  </a:lnTo>
                  <a:lnTo>
                    <a:pt x="821565" y="1189492"/>
                  </a:lnTo>
                  <a:lnTo>
                    <a:pt x="828127" y="1187253"/>
                  </a:lnTo>
                  <a:lnTo>
                    <a:pt x="928824" y="1128513"/>
                  </a:lnTo>
                  <a:lnTo>
                    <a:pt x="860746" y="1128513"/>
                  </a:lnTo>
                  <a:lnTo>
                    <a:pt x="860746" y="1127793"/>
                  </a:lnTo>
                  <a:close/>
                </a:path>
                <a:path w="958850" h="1189989">
                  <a:moveTo>
                    <a:pt x="889447" y="1111051"/>
                  </a:moveTo>
                  <a:lnTo>
                    <a:pt x="860746" y="1127793"/>
                  </a:lnTo>
                  <a:lnTo>
                    <a:pt x="860746" y="1128513"/>
                  </a:lnTo>
                  <a:lnTo>
                    <a:pt x="924105" y="1128513"/>
                  </a:lnTo>
                  <a:lnTo>
                    <a:pt x="924105" y="1126134"/>
                  </a:lnTo>
                  <a:lnTo>
                    <a:pt x="915305" y="1126134"/>
                  </a:lnTo>
                  <a:lnTo>
                    <a:pt x="889447" y="1111051"/>
                  </a:lnTo>
                  <a:close/>
                </a:path>
                <a:path w="958850" h="1189989">
                  <a:moveTo>
                    <a:pt x="928824" y="1093588"/>
                  </a:moveTo>
                  <a:lnTo>
                    <a:pt x="924105" y="1093588"/>
                  </a:lnTo>
                  <a:lnTo>
                    <a:pt x="924105" y="1128513"/>
                  </a:lnTo>
                  <a:lnTo>
                    <a:pt x="928824" y="1128513"/>
                  </a:lnTo>
                  <a:lnTo>
                    <a:pt x="958759" y="1111051"/>
                  </a:lnTo>
                  <a:lnTo>
                    <a:pt x="928824" y="1093588"/>
                  </a:lnTo>
                  <a:close/>
                </a:path>
                <a:path w="958850" h="1189989">
                  <a:moveTo>
                    <a:pt x="860746" y="1094308"/>
                  </a:moveTo>
                  <a:lnTo>
                    <a:pt x="860746" y="1127793"/>
                  </a:lnTo>
                  <a:lnTo>
                    <a:pt x="889447" y="1111051"/>
                  </a:lnTo>
                  <a:lnTo>
                    <a:pt x="860746" y="1094308"/>
                  </a:lnTo>
                  <a:close/>
                </a:path>
                <a:path w="958850" h="1189989">
                  <a:moveTo>
                    <a:pt x="915305" y="1095967"/>
                  </a:moveTo>
                  <a:lnTo>
                    <a:pt x="889447" y="1111051"/>
                  </a:lnTo>
                  <a:lnTo>
                    <a:pt x="915305" y="1126134"/>
                  </a:lnTo>
                  <a:lnTo>
                    <a:pt x="915305" y="1095967"/>
                  </a:lnTo>
                  <a:close/>
                </a:path>
                <a:path w="958850" h="1189989">
                  <a:moveTo>
                    <a:pt x="924105" y="1095967"/>
                  </a:moveTo>
                  <a:lnTo>
                    <a:pt x="915305" y="1095967"/>
                  </a:lnTo>
                  <a:lnTo>
                    <a:pt x="915305" y="1126134"/>
                  </a:lnTo>
                  <a:lnTo>
                    <a:pt x="924105" y="1126134"/>
                  </a:lnTo>
                  <a:lnTo>
                    <a:pt x="924105" y="1095967"/>
                  </a:lnTo>
                  <a:close/>
                </a:path>
                <a:path w="958850" h="1189989">
                  <a:moveTo>
                    <a:pt x="924105" y="1093588"/>
                  </a:moveTo>
                  <a:lnTo>
                    <a:pt x="860746" y="1093588"/>
                  </a:lnTo>
                  <a:lnTo>
                    <a:pt x="860746" y="1094308"/>
                  </a:lnTo>
                  <a:lnTo>
                    <a:pt x="889447" y="1111051"/>
                  </a:lnTo>
                  <a:lnTo>
                    <a:pt x="915305" y="1095967"/>
                  </a:lnTo>
                  <a:lnTo>
                    <a:pt x="924105" y="1095967"/>
                  </a:lnTo>
                  <a:lnTo>
                    <a:pt x="924105" y="1093588"/>
                  </a:lnTo>
                  <a:close/>
                </a:path>
                <a:path w="958850" h="1189989">
                  <a:moveTo>
                    <a:pt x="821565" y="1032609"/>
                  </a:moveTo>
                  <a:lnTo>
                    <a:pt x="814884" y="1033044"/>
                  </a:lnTo>
                  <a:lnTo>
                    <a:pt x="808855" y="1035953"/>
                  </a:lnTo>
                  <a:lnTo>
                    <a:pt x="804245" y="1041133"/>
                  </a:lnTo>
                  <a:lnTo>
                    <a:pt x="802005" y="1047696"/>
                  </a:lnTo>
                  <a:lnTo>
                    <a:pt x="802441" y="1054376"/>
                  </a:lnTo>
                  <a:lnTo>
                    <a:pt x="805350" y="1060405"/>
                  </a:lnTo>
                  <a:lnTo>
                    <a:pt x="810530" y="1065016"/>
                  </a:lnTo>
                  <a:lnTo>
                    <a:pt x="860746" y="1094308"/>
                  </a:lnTo>
                  <a:lnTo>
                    <a:pt x="860746" y="1093588"/>
                  </a:lnTo>
                  <a:lnTo>
                    <a:pt x="928824" y="1093588"/>
                  </a:lnTo>
                  <a:lnTo>
                    <a:pt x="828127" y="1034848"/>
                  </a:lnTo>
                  <a:lnTo>
                    <a:pt x="821565" y="10326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05817" y="4054211"/>
              <a:ext cx="5713730" cy="81915"/>
            </a:xfrm>
            <a:custGeom>
              <a:avLst/>
              <a:gdLst/>
              <a:ahLst/>
              <a:cxnLst/>
              <a:rect l="l" t="t" r="r" b="b"/>
              <a:pathLst>
                <a:path w="5713730" h="81914">
                  <a:moveTo>
                    <a:pt x="0" y="81916"/>
                  </a:moveTo>
                  <a:lnTo>
                    <a:pt x="5713493" y="0"/>
                  </a:lnTo>
                </a:path>
              </a:pathLst>
            </a:custGeom>
            <a:ln w="349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874412" y="5436839"/>
            <a:ext cx="4597400" cy="505459"/>
          </a:xfrm>
          <a:custGeom>
            <a:avLst/>
            <a:gdLst/>
            <a:ahLst/>
            <a:cxnLst/>
            <a:rect l="l" t="t" r="r" b="b"/>
            <a:pathLst>
              <a:path w="4597400" h="505460">
                <a:moveTo>
                  <a:pt x="78442" y="69313"/>
                </a:moveTo>
                <a:lnTo>
                  <a:pt x="60980" y="99249"/>
                </a:lnTo>
                <a:lnTo>
                  <a:pt x="60980" y="174356"/>
                </a:lnTo>
                <a:lnTo>
                  <a:pt x="95905" y="174356"/>
                </a:lnTo>
                <a:lnTo>
                  <a:pt x="95905" y="99249"/>
                </a:lnTo>
                <a:lnTo>
                  <a:pt x="78442" y="69313"/>
                </a:lnTo>
                <a:close/>
              </a:path>
              <a:path w="4597400" h="505460">
                <a:moveTo>
                  <a:pt x="78442" y="0"/>
                </a:moveTo>
                <a:lnTo>
                  <a:pt x="2239" y="130633"/>
                </a:lnTo>
                <a:lnTo>
                  <a:pt x="0" y="137195"/>
                </a:lnTo>
                <a:lnTo>
                  <a:pt x="435" y="143876"/>
                </a:lnTo>
                <a:lnTo>
                  <a:pt x="3344" y="149905"/>
                </a:lnTo>
                <a:lnTo>
                  <a:pt x="8523" y="154515"/>
                </a:lnTo>
                <a:lnTo>
                  <a:pt x="15086" y="156755"/>
                </a:lnTo>
                <a:lnTo>
                  <a:pt x="21767" y="156319"/>
                </a:lnTo>
                <a:lnTo>
                  <a:pt x="27796" y="153410"/>
                </a:lnTo>
                <a:lnTo>
                  <a:pt x="32407" y="148230"/>
                </a:lnTo>
                <a:lnTo>
                  <a:pt x="60980" y="99249"/>
                </a:lnTo>
                <a:lnTo>
                  <a:pt x="60980" y="34657"/>
                </a:lnTo>
                <a:lnTo>
                  <a:pt x="98659" y="34657"/>
                </a:lnTo>
                <a:lnTo>
                  <a:pt x="78442" y="0"/>
                </a:lnTo>
                <a:close/>
              </a:path>
              <a:path w="4597400" h="505460">
                <a:moveTo>
                  <a:pt x="98659" y="34657"/>
                </a:moveTo>
                <a:lnTo>
                  <a:pt x="95905" y="34657"/>
                </a:lnTo>
                <a:lnTo>
                  <a:pt x="95905" y="99249"/>
                </a:lnTo>
                <a:lnTo>
                  <a:pt x="124477" y="148230"/>
                </a:lnTo>
                <a:lnTo>
                  <a:pt x="129087" y="153410"/>
                </a:lnTo>
                <a:lnTo>
                  <a:pt x="135116" y="156319"/>
                </a:lnTo>
                <a:lnTo>
                  <a:pt x="141796" y="156755"/>
                </a:lnTo>
                <a:lnTo>
                  <a:pt x="148359" y="154515"/>
                </a:lnTo>
                <a:lnTo>
                  <a:pt x="153539" y="149905"/>
                </a:lnTo>
                <a:lnTo>
                  <a:pt x="156448" y="143876"/>
                </a:lnTo>
                <a:lnTo>
                  <a:pt x="156884" y="137195"/>
                </a:lnTo>
                <a:lnTo>
                  <a:pt x="154645" y="130633"/>
                </a:lnTo>
                <a:lnTo>
                  <a:pt x="98659" y="34657"/>
                </a:lnTo>
                <a:close/>
              </a:path>
              <a:path w="4597400" h="505460">
                <a:moveTo>
                  <a:pt x="95905" y="34657"/>
                </a:moveTo>
                <a:lnTo>
                  <a:pt x="60980" y="34657"/>
                </a:lnTo>
                <a:lnTo>
                  <a:pt x="60980" y="99249"/>
                </a:lnTo>
                <a:lnTo>
                  <a:pt x="78442" y="69313"/>
                </a:lnTo>
                <a:lnTo>
                  <a:pt x="63358" y="43455"/>
                </a:lnTo>
                <a:lnTo>
                  <a:pt x="95905" y="43455"/>
                </a:lnTo>
                <a:lnTo>
                  <a:pt x="95905" y="34657"/>
                </a:lnTo>
                <a:close/>
              </a:path>
              <a:path w="4597400" h="505460">
                <a:moveTo>
                  <a:pt x="95905" y="43455"/>
                </a:moveTo>
                <a:lnTo>
                  <a:pt x="93526" y="43455"/>
                </a:lnTo>
                <a:lnTo>
                  <a:pt x="78442" y="69313"/>
                </a:lnTo>
                <a:lnTo>
                  <a:pt x="95905" y="99249"/>
                </a:lnTo>
                <a:lnTo>
                  <a:pt x="95905" y="43455"/>
                </a:lnTo>
                <a:close/>
              </a:path>
              <a:path w="4597400" h="505460">
                <a:moveTo>
                  <a:pt x="93526" y="43455"/>
                </a:moveTo>
                <a:lnTo>
                  <a:pt x="63358" y="43455"/>
                </a:lnTo>
                <a:lnTo>
                  <a:pt x="78442" y="69313"/>
                </a:lnTo>
                <a:lnTo>
                  <a:pt x="93526" y="43455"/>
                </a:lnTo>
                <a:close/>
              </a:path>
              <a:path w="4597400" h="505460">
                <a:moveTo>
                  <a:pt x="95905" y="279131"/>
                </a:moveTo>
                <a:lnTo>
                  <a:pt x="60980" y="279131"/>
                </a:lnTo>
                <a:lnTo>
                  <a:pt x="60980" y="418831"/>
                </a:lnTo>
                <a:lnTo>
                  <a:pt x="95905" y="418831"/>
                </a:lnTo>
                <a:lnTo>
                  <a:pt x="95905" y="279131"/>
                </a:lnTo>
                <a:close/>
              </a:path>
              <a:path w="4597400" h="505460">
                <a:moveTo>
                  <a:pt x="315099" y="409186"/>
                </a:moveTo>
                <a:lnTo>
                  <a:pt x="175399" y="409186"/>
                </a:lnTo>
                <a:lnTo>
                  <a:pt x="175399" y="444111"/>
                </a:lnTo>
                <a:lnTo>
                  <a:pt x="315099" y="444111"/>
                </a:lnTo>
                <a:lnTo>
                  <a:pt x="315099" y="409186"/>
                </a:lnTo>
                <a:close/>
              </a:path>
              <a:path w="4597400" h="505460">
                <a:moveTo>
                  <a:pt x="559574" y="409186"/>
                </a:moveTo>
                <a:lnTo>
                  <a:pt x="419874" y="409186"/>
                </a:lnTo>
                <a:lnTo>
                  <a:pt x="419874" y="444111"/>
                </a:lnTo>
                <a:lnTo>
                  <a:pt x="559574" y="444111"/>
                </a:lnTo>
                <a:lnTo>
                  <a:pt x="559574" y="409186"/>
                </a:lnTo>
                <a:close/>
              </a:path>
              <a:path w="4597400" h="505460">
                <a:moveTo>
                  <a:pt x="804049" y="409186"/>
                </a:moveTo>
                <a:lnTo>
                  <a:pt x="664349" y="409186"/>
                </a:lnTo>
                <a:lnTo>
                  <a:pt x="664349" y="444111"/>
                </a:lnTo>
                <a:lnTo>
                  <a:pt x="804049" y="444111"/>
                </a:lnTo>
                <a:lnTo>
                  <a:pt x="804049" y="409186"/>
                </a:lnTo>
                <a:close/>
              </a:path>
              <a:path w="4597400" h="505460">
                <a:moveTo>
                  <a:pt x="1048524" y="409186"/>
                </a:moveTo>
                <a:lnTo>
                  <a:pt x="908824" y="409186"/>
                </a:lnTo>
                <a:lnTo>
                  <a:pt x="908824" y="444111"/>
                </a:lnTo>
                <a:lnTo>
                  <a:pt x="1048524" y="444111"/>
                </a:lnTo>
                <a:lnTo>
                  <a:pt x="1048524" y="409186"/>
                </a:lnTo>
                <a:close/>
              </a:path>
              <a:path w="4597400" h="505460">
                <a:moveTo>
                  <a:pt x="1292999" y="409186"/>
                </a:moveTo>
                <a:lnTo>
                  <a:pt x="1153299" y="409186"/>
                </a:lnTo>
                <a:lnTo>
                  <a:pt x="1153299" y="444111"/>
                </a:lnTo>
                <a:lnTo>
                  <a:pt x="1292999" y="444111"/>
                </a:lnTo>
                <a:lnTo>
                  <a:pt x="1292999" y="409186"/>
                </a:lnTo>
                <a:close/>
              </a:path>
              <a:path w="4597400" h="505460">
                <a:moveTo>
                  <a:pt x="1537474" y="409186"/>
                </a:moveTo>
                <a:lnTo>
                  <a:pt x="1397774" y="409186"/>
                </a:lnTo>
                <a:lnTo>
                  <a:pt x="1397774" y="444111"/>
                </a:lnTo>
                <a:lnTo>
                  <a:pt x="1537474" y="444111"/>
                </a:lnTo>
                <a:lnTo>
                  <a:pt x="1537474" y="409186"/>
                </a:lnTo>
                <a:close/>
              </a:path>
              <a:path w="4597400" h="505460">
                <a:moveTo>
                  <a:pt x="1781949" y="409186"/>
                </a:moveTo>
                <a:lnTo>
                  <a:pt x="1642249" y="409186"/>
                </a:lnTo>
                <a:lnTo>
                  <a:pt x="1642249" y="444111"/>
                </a:lnTo>
                <a:lnTo>
                  <a:pt x="1781949" y="444111"/>
                </a:lnTo>
                <a:lnTo>
                  <a:pt x="1781949" y="409186"/>
                </a:lnTo>
                <a:close/>
              </a:path>
              <a:path w="4597400" h="505460">
                <a:moveTo>
                  <a:pt x="2026424" y="409186"/>
                </a:moveTo>
                <a:lnTo>
                  <a:pt x="1886724" y="409186"/>
                </a:lnTo>
                <a:lnTo>
                  <a:pt x="1886724" y="444111"/>
                </a:lnTo>
                <a:lnTo>
                  <a:pt x="2026424" y="444111"/>
                </a:lnTo>
                <a:lnTo>
                  <a:pt x="2026424" y="409186"/>
                </a:lnTo>
                <a:close/>
              </a:path>
              <a:path w="4597400" h="505460">
                <a:moveTo>
                  <a:pt x="2270899" y="409186"/>
                </a:moveTo>
                <a:lnTo>
                  <a:pt x="2131199" y="409186"/>
                </a:lnTo>
                <a:lnTo>
                  <a:pt x="2131199" y="444111"/>
                </a:lnTo>
                <a:lnTo>
                  <a:pt x="2270899" y="444111"/>
                </a:lnTo>
                <a:lnTo>
                  <a:pt x="2270899" y="409186"/>
                </a:lnTo>
                <a:close/>
              </a:path>
              <a:path w="4597400" h="505460">
                <a:moveTo>
                  <a:pt x="2515374" y="409186"/>
                </a:moveTo>
                <a:lnTo>
                  <a:pt x="2375674" y="409186"/>
                </a:lnTo>
                <a:lnTo>
                  <a:pt x="2375674" y="444111"/>
                </a:lnTo>
                <a:lnTo>
                  <a:pt x="2515374" y="444111"/>
                </a:lnTo>
                <a:lnTo>
                  <a:pt x="2515374" y="409186"/>
                </a:lnTo>
                <a:close/>
              </a:path>
              <a:path w="4597400" h="505460">
                <a:moveTo>
                  <a:pt x="2759849" y="409186"/>
                </a:moveTo>
                <a:lnTo>
                  <a:pt x="2620149" y="409186"/>
                </a:lnTo>
                <a:lnTo>
                  <a:pt x="2620149" y="444111"/>
                </a:lnTo>
                <a:lnTo>
                  <a:pt x="2759849" y="444111"/>
                </a:lnTo>
                <a:lnTo>
                  <a:pt x="2759849" y="409186"/>
                </a:lnTo>
                <a:close/>
              </a:path>
              <a:path w="4597400" h="505460">
                <a:moveTo>
                  <a:pt x="3004324" y="409186"/>
                </a:moveTo>
                <a:lnTo>
                  <a:pt x="2864624" y="409186"/>
                </a:lnTo>
                <a:lnTo>
                  <a:pt x="2864624" y="444111"/>
                </a:lnTo>
                <a:lnTo>
                  <a:pt x="3004324" y="444111"/>
                </a:lnTo>
                <a:lnTo>
                  <a:pt x="3004324" y="409186"/>
                </a:lnTo>
                <a:close/>
              </a:path>
              <a:path w="4597400" h="505460">
                <a:moveTo>
                  <a:pt x="3248799" y="409186"/>
                </a:moveTo>
                <a:lnTo>
                  <a:pt x="3109099" y="409186"/>
                </a:lnTo>
                <a:lnTo>
                  <a:pt x="3109099" y="444111"/>
                </a:lnTo>
                <a:lnTo>
                  <a:pt x="3248799" y="444111"/>
                </a:lnTo>
                <a:lnTo>
                  <a:pt x="3248799" y="409186"/>
                </a:lnTo>
                <a:close/>
              </a:path>
              <a:path w="4597400" h="505460">
                <a:moveTo>
                  <a:pt x="3493274" y="409186"/>
                </a:moveTo>
                <a:lnTo>
                  <a:pt x="3353574" y="409186"/>
                </a:lnTo>
                <a:lnTo>
                  <a:pt x="3353574" y="444111"/>
                </a:lnTo>
                <a:lnTo>
                  <a:pt x="3493274" y="444111"/>
                </a:lnTo>
                <a:lnTo>
                  <a:pt x="3493274" y="409186"/>
                </a:lnTo>
                <a:close/>
              </a:path>
              <a:path w="4597400" h="505460">
                <a:moveTo>
                  <a:pt x="3737749" y="409186"/>
                </a:moveTo>
                <a:lnTo>
                  <a:pt x="3598049" y="409186"/>
                </a:lnTo>
                <a:lnTo>
                  <a:pt x="3598049" y="444111"/>
                </a:lnTo>
                <a:lnTo>
                  <a:pt x="3737749" y="444111"/>
                </a:lnTo>
                <a:lnTo>
                  <a:pt x="3737749" y="409186"/>
                </a:lnTo>
                <a:close/>
              </a:path>
              <a:path w="4597400" h="505460">
                <a:moveTo>
                  <a:pt x="3982224" y="409186"/>
                </a:moveTo>
                <a:lnTo>
                  <a:pt x="3842524" y="409186"/>
                </a:lnTo>
                <a:lnTo>
                  <a:pt x="3842524" y="444111"/>
                </a:lnTo>
                <a:lnTo>
                  <a:pt x="3982224" y="444111"/>
                </a:lnTo>
                <a:lnTo>
                  <a:pt x="3982224" y="409186"/>
                </a:lnTo>
                <a:close/>
              </a:path>
              <a:path w="4597400" h="505460">
                <a:moveTo>
                  <a:pt x="4226699" y="409186"/>
                </a:moveTo>
                <a:lnTo>
                  <a:pt x="4086999" y="409186"/>
                </a:lnTo>
                <a:lnTo>
                  <a:pt x="4086999" y="444111"/>
                </a:lnTo>
                <a:lnTo>
                  <a:pt x="4226699" y="444111"/>
                </a:lnTo>
                <a:lnTo>
                  <a:pt x="4226699" y="409186"/>
                </a:lnTo>
                <a:close/>
              </a:path>
              <a:path w="4597400" h="505460">
                <a:moveTo>
                  <a:pt x="4527750" y="426649"/>
                </a:moveTo>
                <a:lnTo>
                  <a:pt x="4448833" y="472684"/>
                </a:lnTo>
                <a:lnTo>
                  <a:pt x="4443654" y="477294"/>
                </a:lnTo>
                <a:lnTo>
                  <a:pt x="4440745" y="483323"/>
                </a:lnTo>
                <a:lnTo>
                  <a:pt x="4440309" y="490004"/>
                </a:lnTo>
                <a:lnTo>
                  <a:pt x="4442549" y="496566"/>
                </a:lnTo>
                <a:lnTo>
                  <a:pt x="4447159" y="501746"/>
                </a:lnTo>
                <a:lnTo>
                  <a:pt x="4453188" y="504655"/>
                </a:lnTo>
                <a:lnTo>
                  <a:pt x="4459869" y="505091"/>
                </a:lnTo>
                <a:lnTo>
                  <a:pt x="4466432" y="502851"/>
                </a:lnTo>
                <a:lnTo>
                  <a:pt x="4571206" y="441733"/>
                </a:lnTo>
                <a:lnTo>
                  <a:pt x="4553608" y="441733"/>
                </a:lnTo>
                <a:lnTo>
                  <a:pt x="4527750" y="426649"/>
                </a:lnTo>
                <a:close/>
              </a:path>
              <a:path w="4597400" h="505460">
                <a:moveTo>
                  <a:pt x="4471174" y="409186"/>
                </a:moveTo>
                <a:lnTo>
                  <a:pt x="4331474" y="409186"/>
                </a:lnTo>
                <a:lnTo>
                  <a:pt x="4331474" y="444111"/>
                </a:lnTo>
                <a:lnTo>
                  <a:pt x="4471174" y="444111"/>
                </a:lnTo>
                <a:lnTo>
                  <a:pt x="4471174" y="409186"/>
                </a:lnTo>
                <a:close/>
              </a:path>
              <a:path w="4597400" h="505460">
                <a:moveTo>
                  <a:pt x="4553608" y="411565"/>
                </a:moveTo>
                <a:lnTo>
                  <a:pt x="4527750" y="426649"/>
                </a:lnTo>
                <a:lnTo>
                  <a:pt x="4553608" y="441733"/>
                </a:lnTo>
                <a:lnTo>
                  <a:pt x="4553608" y="411565"/>
                </a:lnTo>
                <a:close/>
              </a:path>
              <a:path w="4597400" h="505460">
                <a:moveTo>
                  <a:pt x="4571206" y="411565"/>
                </a:moveTo>
                <a:lnTo>
                  <a:pt x="4553608" y="411565"/>
                </a:lnTo>
                <a:lnTo>
                  <a:pt x="4553608" y="441733"/>
                </a:lnTo>
                <a:lnTo>
                  <a:pt x="4571206" y="441733"/>
                </a:lnTo>
                <a:lnTo>
                  <a:pt x="4597064" y="426649"/>
                </a:lnTo>
                <a:lnTo>
                  <a:pt x="4571206" y="411565"/>
                </a:lnTo>
                <a:close/>
              </a:path>
              <a:path w="4597400" h="505460">
                <a:moveTo>
                  <a:pt x="4459869" y="348207"/>
                </a:moveTo>
                <a:lnTo>
                  <a:pt x="4453188" y="348643"/>
                </a:lnTo>
                <a:lnTo>
                  <a:pt x="4447159" y="351551"/>
                </a:lnTo>
                <a:lnTo>
                  <a:pt x="4442549" y="356731"/>
                </a:lnTo>
                <a:lnTo>
                  <a:pt x="4440309" y="363294"/>
                </a:lnTo>
                <a:lnTo>
                  <a:pt x="4440745" y="369974"/>
                </a:lnTo>
                <a:lnTo>
                  <a:pt x="4443654" y="376004"/>
                </a:lnTo>
                <a:lnTo>
                  <a:pt x="4448833" y="380614"/>
                </a:lnTo>
                <a:lnTo>
                  <a:pt x="4527751" y="426649"/>
                </a:lnTo>
                <a:lnTo>
                  <a:pt x="4553608" y="411565"/>
                </a:lnTo>
                <a:lnTo>
                  <a:pt x="4571206" y="411565"/>
                </a:lnTo>
                <a:lnTo>
                  <a:pt x="4466432" y="350446"/>
                </a:lnTo>
                <a:lnTo>
                  <a:pt x="4459869" y="348207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00607" y="4586732"/>
            <a:ext cx="97472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2720" marR="5080" indent="-160655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y</a:t>
            </a: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hon  shell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5707" y="1104391"/>
            <a:ext cx="7378700" cy="13563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80"/>
              </a:spcBef>
            </a:pPr>
            <a:r>
              <a:rPr sz="2700" b="1" dirty="0">
                <a:solidFill>
                  <a:srgbClr val="1D516C"/>
                </a:solidFill>
                <a:latin typeface="Arial"/>
                <a:cs typeface="Arial"/>
              </a:rPr>
              <a:t>A </a:t>
            </a:r>
            <a:r>
              <a:rPr sz="2700" b="1" i="1" spc="-20" dirty="0">
                <a:solidFill>
                  <a:srgbClr val="1D516C"/>
                </a:solidFill>
                <a:latin typeface="Arial"/>
                <a:cs typeface="Arial"/>
              </a:rPr>
              <a:t>cost-effective </a:t>
            </a:r>
            <a:r>
              <a:rPr sz="2700" b="1" i="1" spc="-10" dirty="0">
                <a:solidFill>
                  <a:srgbClr val="1D516C"/>
                </a:solidFill>
                <a:latin typeface="Arial"/>
                <a:cs typeface="Arial"/>
              </a:rPr>
              <a:t>(1 </a:t>
            </a:r>
            <a:r>
              <a:rPr sz="2700" b="1" i="1" spc="-15" dirty="0">
                <a:solidFill>
                  <a:srgbClr val="1D516C"/>
                </a:solidFill>
                <a:latin typeface="Arial"/>
                <a:cs typeface="Arial"/>
              </a:rPr>
              <a:t>or 1/16 </a:t>
            </a:r>
            <a:r>
              <a:rPr sz="2700" b="1" i="1" spc="-20" dirty="0">
                <a:solidFill>
                  <a:srgbClr val="1D516C"/>
                </a:solidFill>
                <a:latin typeface="Arial"/>
                <a:cs typeface="Arial"/>
              </a:rPr>
              <a:t>DPU!) </a:t>
            </a:r>
            <a:r>
              <a:rPr sz="2700" b="1" spc="-20" dirty="0">
                <a:solidFill>
                  <a:srgbClr val="1D516C"/>
                </a:solidFill>
                <a:latin typeface="Arial"/>
                <a:cs typeface="Arial"/>
              </a:rPr>
              <a:t>ETL</a:t>
            </a:r>
            <a:r>
              <a:rPr sz="2700" b="1" spc="-29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700" b="1" spc="-20" dirty="0">
                <a:solidFill>
                  <a:srgbClr val="1D516C"/>
                </a:solidFill>
                <a:latin typeface="Arial"/>
                <a:cs typeface="Arial"/>
              </a:rPr>
              <a:t>primitive  </a:t>
            </a:r>
            <a:r>
              <a:rPr sz="2700" b="1" spc="-15" dirty="0">
                <a:solidFill>
                  <a:srgbClr val="1D516C"/>
                </a:solidFill>
                <a:latin typeface="Arial"/>
                <a:cs typeface="Arial"/>
              </a:rPr>
              <a:t>for small </a:t>
            </a:r>
            <a:r>
              <a:rPr sz="2700" b="1" spc="-10" dirty="0">
                <a:solidFill>
                  <a:srgbClr val="1D516C"/>
                </a:solidFill>
                <a:latin typeface="Arial"/>
                <a:cs typeface="Arial"/>
              </a:rPr>
              <a:t>to </a:t>
            </a:r>
            <a:r>
              <a:rPr sz="2700" b="1" spc="-20" dirty="0">
                <a:solidFill>
                  <a:srgbClr val="1D516C"/>
                </a:solidFill>
                <a:latin typeface="Arial"/>
                <a:cs typeface="Arial"/>
              </a:rPr>
              <a:t>medium</a:t>
            </a:r>
            <a:r>
              <a:rPr sz="2700" b="1" spc="-1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700" b="1" spc="-15" dirty="0">
                <a:solidFill>
                  <a:srgbClr val="1D516C"/>
                </a:solidFill>
                <a:latin typeface="Arial"/>
                <a:cs typeface="Arial"/>
              </a:rPr>
              <a:t>tasks</a:t>
            </a:r>
            <a:endParaRPr sz="2700">
              <a:latin typeface="Arial"/>
              <a:cs typeface="Arial"/>
            </a:endParaRPr>
          </a:p>
          <a:p>
            <a:pPr marR="72390" algn="r">
              <a:lnSpc>
                <a:spcPct val="100000"/>
              </a:lnSpc>
              <a:spcBef>
                <a:spcPts val="1540"/>
              </a:spcBef>
            </a:pPr>
            <a:r>
              <a:rPr sz="2300" spc="10" dirty="0">
                <a:solidFill>
                  <a:srgbClr val="1D516C"/>
                </a:solidFill>
                <a:latin typeface="Arial"/>
                <a:cs typeface="Arial"/>
              </a:rPr>
              <a:t>SQL-based</a:t>
            </a:r>
            <a:r>
              <a:rPr sz="2300" spc="2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1D516C"/>
                </a:solidFill>
                <a:latin typeface="Arial"/>
                <a:cs typeface="Arial"/>
              </a:rPr>
              <a:t>ETL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15865" y="5118608"/>
            <a:ext cx="772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 marR="30480" indent="-4572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1D516C"/>
                </a:solidFill>
                <a:latin typeface="Arial"/>
                <a:cs typeface="Arial"/>
              </a:rPr>
              <a:t>3</a:t>
            </a:r>
            <a:r>
              <a:rPr sz="1500" baseline="22222" dirty="0">
                <a:solidFill>
                  <a:srgbClr val="1D516C"/>
                </a:solidFill>
                <a:latin typeface="Arial"/>
                <a:cs typeface="Arial"/>
              </a:rPr>
              <a:t>rd </a:t>
            </a:r>
            <a:r>
              <a:rPr sz="1500" spc="-5" dirty="0">
                <a:solidFill>
                  <a:srgbClr val="1D516C"/>
                </a:solidFill>
                <a:latin typeface="Arial"/>
                <a:cs typeface="Arial"/>
              </a:rPr>
              <a:t>party  </a:t>
            </a:r>
            <a:r>
              <a:rPr sz="1500" dirty="0">
                <a:solidFill>
                  <a:srgbClr val="1D516C"/>
                </a:solidFill>
                <a:latin typeface="Arial"/>
                <a:cs typeface="Arial"/>
              </a:rPr>
              <a:t>service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07536" y="3736848"/>
            <a:ext cx="26428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0" dirty="0">
                <a:solidFill>
                  <a:srgbClr val="1D516C"/>
                </a:solidFill>
                <a:latin typeface="Arial"/>
                <a:cs typeface="Arial"/>
              </a:rPr>
              <a:t>Custom</a:t>
            </a:r>
            <a:r>
              <a:rPr sz="2300" spc="-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1D516C"/>
                </a:solidFill>
                <a:latin typeface="Arial"/>
                <a:cs typeface="Arial"/>
              </a:rPr>
              <a:t>Connectors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0112" y="5483352"/>
            <a:ext cx="219329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0" dirty="0">
                <a:solidFill>
                  <a:srgbClr val="1D516C"/>
                </a:solidFill>
                <a:latin typeface="Arial"/>
                <a:cs typeface="Arial"/>
              </a:rPr>
              <a:t>Medium-size</a:t>
            </a:r>
            <a:r>
              <a:rPr sz="2300" spc="-4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1D516C"/>
                </a:solidFill>
                <a:latin typeface="Arial"/>
                <a:cs typeface="Arial"/>
              </a:rPr>
              <a:t>ML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7863" y="3663696"/>
            <a:ext cx="713232" cy="71323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138114" y="4411979"/>
            <a:ext cx="822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Century Gothic"/>
                <a:cs typeface="Century Gothic"/>
              </a:rPr>
              <a:t>AWS</a:t>
            </a:r>
            <a:r>
              <a:rPr sz="1400" spc="-95" dirty="0">
                <a:latin typeface="Century Gothic"/>
                <a:cs typeface="Century Gothic"/>
              </a:rPr>
              <a:t> </a:t>
            </a:r>
            <a:r>
              <a:rPr sz="1400" spc="-90" dirty="0">
                <a:latin typeface="Century Gothic"/>
                <a:cs typeface="Century Gothic"/>
              </a:rPr>
              <a:t>Glue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3895" y="1972055"/>
            <a:ext cx="713231" cy="71323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053262" y="2692908"/>
            <a:ext cx="695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400" spc="-120" dirty="0">
                <a:solidFill>
                  <a:srgbClr val="002D43"/>
                </a:solidFill>
                <a:latin typeface="Century Gothic"/>
                <a:cs typeface="Century Gothic"/>
              </a:rPr>
              <a:t>m</a:t>
            </a:r>
            <a:r>
              <a:rPr sz="1400" spc="-22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1400" spc="65" dirty="0">
                <a:solidFill>
                  <a:srgbClr val="002D43"/>
                </a:solidFill>
                <a:latin typeface="Century Gothic"/>
                <a:cs typeface="Century Gothic"/>
              </a:rPr>
              <a:t>z</a:t>
            </a:r>
            <a:r>
              <a:rPr sz="1400" spc="-110" dirty="0">
                <a:solidFill>
                  <a:srgbClr val="002D43"/>
                </a:solidFill>
                <a:latin typeface="Century Gothic"/>
                <a:cs typeface="Century Gothic"/>
              </a:rPr>
              <a:t>o</a:t>
            </a:r>
            <a:r>
              <a:rPr sz="1400" spc="-20" dirty="0">
                <a:solidFill>
                  <a:srgbClr val="002D43"/>
                </a:solidFill>
                <a:latin typeface="Century Gothic"/>
                <a:cs typeface="Century Gothic"/>
              </a:rPr>
              <a:t>n  </a:t>
            </a:r>
            <a:r>
              <a:rPr sz="1400" spc="-80" dirty="0">
                <a:solidFill>
                  <a:srgbClr val="002D43"/>
                </a:solidFill>
                <a:latin typeface="Century Gothic"/>
                <a:cs typeface="Century Gothic"/>
              </a:rPr>
              <a:t>R</a:t>
            </a:r>
            <a:r>
              <a:rPr sz="1400" spc="-9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1400" spc="-140" dirty="0">
                <a:solidFill>
                  <a:srgbClr val="002D43"/>
                </a:solidFill>
                <a:latin typeface="Century Gothic"/>
                <a:cs typeface="Century Gothic"/>
              </a:rPr>
              <a:t>d</a:t>
            </a:r>
            <a:r>
              <a:rPr sz="1400" spc="50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sz="1400" spc="-35" dirty="0">
                <a:solidFill>
                  <a:srgbClr val="002D43"/>
                </a:solidFill>
                <a:latin typeface="Century Gothic"/>
                <a:cs typeface="Century Gothic"/>
              </a:rPr>
              <a:t>h</a:t>
            </a:r>
            <a:r>
              <a:rPr sz="1400" spc="80" dirty="0">
                <a:solidFill>
                  <a:srgbClr val="002D43"/>
                </a:solidFill>
                <a:latin typeface="Century Gothic"/>
                <a:cs typeface="Century Gothic"/>
              </a:rPr>
              <a:t>if</a:t>
            </a:r>
            <a:r>
              <a:rPr sz="1400" spc="6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99192" y="2026920"/>
            <a:ext cx="713231" cy="71323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111087" y="2790444"/>
            <a:ext cx="1088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400" spc="-9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25" dirty="0">
                <a:solidFill>
                  <a:srgbClr val="002D43"/>
                </a:solidFill>
                <a:latin typeface="Century Gothic"/>
                <a:cs typeface="Century Gothic"/>
              </a:rPr>
              <a:t>EMR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11640" y="3258311"/>
            <a:ext cx="713231" cy="71628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253508" y="3994404"/>
            <a:ext cx="935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solidFill>
                  <a:srgbClr val="002D43"/>
                </a:solidFill>
                <a:latin typeface="Century Gothic"/>
                <a:cs typeface="Century Gothic"/>
              </a:rPr>
              <a:t>Amazon</a:t>
            </a:r>
            <a:r>
              <a:rPr sz="1400" spc="-9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70" dirty="0">
                <a:solidFill>
                  <a:srgbClr val="002D43"/>
                </a:solidFill>
                <a:latin typeface="Century Gothic"/>
                <a:cs typeface="Century Gothic"/>
              </a:rPr>
              <a:t>S3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64552" y="5446776"/>
            <a:ext cx="716279" cy="71628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086243" y="6216396"/>
            <a:ext cx="2054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002D43"/>
                </a:solidFill>
                <a:latin typeface="Century Gothic"/>
                <a:cs typeface="Century Gothic"/>
              </a:rPr>
              <a:t>AWS </a:t>
            </a:r>
            <a:r>
              <a:rPr sz="1400" spc="-140" dirty="0">
                <a:solidFill>
                  <a:srgbClr val="002D43"/>
                </a:solidFill>
                <a:latin typeface="Century Gothic"/>
                <a:cs typeface="Century Gothic"/>
              </a:rPr>
              <a:t>Deep </a:t>
            </a:r>
            <a:r>
              <a:rPr sz="1400" spc="-40" dirty="0">
                <a:solidFill>
                  <a:srgbClr val="002D43"/>
                </a:solidFill>
                <a:latin typeface="Century Gothic"/>
                <a:cs typeface="Century Gothic"/>
              </a:rPr>
              <a:t>Learning</a:t>
            </a:r>
            <a:r>
              <a:rPr sz="1400" spc="-229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1400" spc="-35" dirty="0">
                <a:solidFill>
                  <a:srgbClr val="002D43"/>
                </a:solidFill>
                <a:latin typeface="Century Gothic"/>
                <a:cs typeface="Century Gothic"/>
              </a:rPr>
              <a:t>AMIs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674" y="87883"/>
            <a:ext cx="5111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70" dirty="0">
                <a:solidFill>
                  <a:srgbClr val="030506"/>
                </a:solidFill>
                <a:latin typeface="Tahoma"/>
                <a:cs typeface="Tahoma"/>
              </a:rPr>
              <a:t>AWS </a:t>
            </a:r>
            <a:r>
              <a:rPr sz="3600" b="1" spc="-135" dirty="0">
                <a:solidFill>
                  <a:srgbClr val="030506"/>
                </a:solidFill>
                <a:latin typeface="Tahoma"/>
                <a:cs typeface="Tahoma"/>
              </a:rPr>
              <a:t>Glue:</a:t>
            </a:r>
            <a:r>
              <a:rPr sz="3600" b="1" spc="-155" dirty="0">
                <a:solidFill>
                  <a:srgbClr val="030506"/>
                </a:solidFill>
                <a:latin typeface="Tahoma"/>
                <a:cs typeface="Tahoma"/>
              </a:rPr>
              <a:t> </a:t>
            </a:r>
            <a:r>
              <a:rPr sz="3600" b="1" spc="-130" dirty="0">
                <a:solidFill>
                  <a:srgbClr val="030506"/>
                </a:solidFill>
                <a:latin typeface="Tahoma"/>
                <a:cs typeface="Tahoma"/>
              </a:rPr>
              <a:t>Components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01355" y="739139"/>
            <a:ext cx="7405370" cy="13970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Hive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Metastore compatible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with enhanced</a:t>
            </a:r>
            <a:r>
              <a:rPr sz="2000" spc="-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functionality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Crawlers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automatically extracts metadata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creates</a:t>
            </a:r>
            <a:r>
              <a:rPr sz="2000" spc="-2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tables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Integrated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with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Amazon Athena, Amazon EMR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many</a:t>
            </a:r>
            <a:r>
              <a:rPr sz="2000" spc="-3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3241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spc="-5" dirty="0"/>
              <a:t>Auto-generates </a:t>
            </a:r>
            <a:r>
              <a:rPr dirty="0"/>
              <a:t>ETL</a:t>
            </a:r>
            <a:r>
              <a:rPr spc="-90" dirty="0"/>
              <a:t> </a:t>
            </a:r>
            <a:r>
              <a:rPr dirty="0"/>
              <a:t>code</a:t>
            </a:r>
          </a:p>
          <a:p>
            <a:pPr marL="23241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dirty="0"/>
              <a:t>Build on open </a:t>
            </a:r>
            <a:r>
              <a:rPr spc="-5" dirty="0"/>
              <a:t>frameworks </a:t>
            </a:r>
            <a:r>
              <a:rPr dirty="0"/>
              <a:t>– </a:t>
            </a:r>
            <a:r>
              <a:rPr spc="-5" dirty="0"/>
              <a:t>Python/Scala </a:t>
            </a:r>
            <a:r>
              <a:rPr dirty="0"/>
              <a:t>and Apache</a:t>
            </a:r>
            <a:r>
              <a:rPr spc="-180" dirty="0"/>
              <a:t> </a:t>
            </a:r>
            <a:r>
              <a:rPr spc="-5" dirty="0"/>
              <a:t>Spark</a:t>
            </a:r>
          </a:p>
          <a:p>
            <a:pPr marL="23241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23465" algn="l"/>
                <a:tab pos="2324100" algn="l"/>
              </a:tabLst>
            </a:pPr>
            <a:r>
              <a:rPr spc="-5" dirty="0"/>
              <a:t>Developer-centric </a:t>
            </a:r>
            <a:r>
              <a:rPr dirty="0"/>
              <a:t>– editing, debugging,</a:t>
            </a:r>
            <a:r>
              <a:rPr spc="-50" dirty="0"/>
              <a:t> </a:t>
            </a:r>
            <a:r>
              <a:rPr dirty="0"/>
              <a:t>sharing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6659" y="3287267"/>
            <a:ext cx="17526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13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Authoring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97000" y="2552700"/>
            <a:ext cx="800100" cy="698500"/>
            <a:chOff x="1397000" y="2552700"/>
            <a:chExt cx="800100" cy="6985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0" y="2552700"/>
              <a:ext cx="800100" cy="698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00" y="2565400"/>
              <a:ext cx="723900" cy="635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46335" y="2574631"/>
              <a:ext cx="710565" cy="614045"/>
            </a:xfrm>
            <a:custGeom>
              <a:avLst/>
              <a:gdLst/>
              <a:ahLst/>
              <a:cxnLst/>
              <a:rect l="l" t="t" r="r" b="b"/>
              <a:pathLst>
                <a:path w="710564" h="614044">
                  <a:moveTo>
                    <a:pt x="676539" y="613710"/>
                  </a:moveTo>
                  <a:lnTo>
                    <a:pt x="32735" y="613710"/>
                  </a:lnTo>
                  <a:lnTo>
                    <a:pt x="20255" y="610994"/>
                  </a:lnTo>
                  <a:lnTo>
                    <a:pt x="9820" y="603511"/>
                  </a:lnTo>
                  <a:lnTo>
                    <a:pt x="2659" y="592259"/>
                  </a:lnTo>
                  <a:lnTo>
                    <a:pt x="0" y="578236"/>
                  </a:lnTo>
                  <a:lnTo>
                    <a:pt x="0" y="35474"/>
                  </a:lnTo>
                  <a:lnTo>
                    <a:pt x="2506" y="21949"/>
                  </a:lnTo>
                  <a:lnTo>
                    <a:pt x="9411" y="10642"/>
                  </a:lnTo>
                  <a:lnTo>
                    <a:pt x="19794" y="2882"/>
                  </a:lnTo>
                  <a:lnTo>
                    <a:pt x="32735" y="0"/>
                  </a:lnTo>
                  <a:lnTo>
                    <a:pt x="677630" y="0"/>
                  </a:lnTo>
                  <a:lnTo>
                    <a:pt x="690111" y="2716"/>
                  </a:lnTo>
                  <a:lnTo>
                    <a:pt x="700545" y="10198"/>
                  </a:lnTo>
                  <a:lnTo>
                    <a:pt x="707706" y="21451"/>
                  </a:lnTo>
                  <a:lnTo>
                    <a:pt x="710366" y="35474"/>
                  </a:lnTo>
                  <a:lnTo>
                    <a:pt x="710366" y="579418"/>
                  </a:lnTo>
                  <a:lnTo>
                    <a:pt x="707229" y="592758"/>
                  </a:lnTo>
                  <a:lnTo>
                    <a:pt x="700000" y="603659"/>
                  </a:lnTo>
                  <a:lnTo>
                    <a:pt x="689497" y="611013"/>
                  </a:lnTo>
                  <a:lnTo>
                    <a:pt x="676539" y="613710"/>
                  </a:lnTo>
                  <a:close/>
                </a:path>
              </a:pathLst>
            </a:custGeom>
            <a:ln w="21905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6007" y="2623113"/>
              <a:ext cx="531495" cy="52069"/>
            </a:xfrm>
            <a:custGeom>
              <a:avLst/>
              <a:gdLst/>
              <a:ahLst/>
              <a:cxnLst/>
              <a:rect l="l" t="t" r="r" b="b"/>
              <a:pathLst>
                <a:path w="531494" h="52069">
                  <a:moveTo>
                    <a:pt x="531411" y="0"/>
                  </a:moveTo>
                  <a:lnTo>
                    <a:pt x="0" y="0"/>
                  </a:lnTo>
                  <a:lnTo>
                    <a:pt x="0" y="52029"/>
                  </a:lnTo>
                  <a:lnTo>
                    <a:pt x="531411" y="52029"/>
                  </a:lnTo>
                  <a:lnTo>
                    <a:pt x="531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6007" y="2623113"/>
              <a:ext cx="531495" cy="52069"/>
            </a:xfrm>
            <a:custGeom>
              <a:avLst/>
              <a:gdLst/>
              <a:ahLst/>
              <a:cxnLst/>
              <a:rect l="l" t="t" r="r" b="b"/>
              <a:pathLst>
                <a:path w="531494" h="52069">
                  <a:moveTo>
                    <a:pt x="0" y="0"/>
                  </a:moveTo>
                  <a:lnTo>
                    <a:pt x="531411" y="0"/>
                  </a:lnTo>
                  <a:lnTo>
                    <a:pt x="531411" y="52029"/>
                  </a:lnTo>
                  <a:lnTo>
                    <a:pt x="0" y="52029"/>
                  </a:lnTo>
                  <a:lnTo>
                    <a:pt x="0" y="0"/>
                  </a:lnTo>
                  <a:close/>
                </a:path>
              </a:pathLst>
            </a:custGeom>
            <a:ln w="11449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49" y="2720295"/>
              <a:ext cx="195994" cy="2189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447" y="2602298"/>
              <a:ext cx="87267" cy="9365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89298" y="2725989"/>
              <a:ext cx="428625" cy="415290"/>
            </a:xfrm>
            <a:custGeom>
              <a:avLst/>
              <a:gdLst/>
              <a:ahLst/>
              <a:cxnLst/>
              <a:rect l="l" t="t" r="r" b="b"/>
              <a:pathLst>
                <a:path w="428625" h="415289">
                  <a:moveTo>
                    <a:pt x="428120" y="0"/>
                  </a:moveTo>
                  <a:lnTo>
                    <a:pt x="0" y="0"/>
                  </a:lnTo>
                  <a:lnTo>
                    <a:pt x="0" y="415052"/>
                  </a:lnTo>
                  <a:lnTo>
                    <a:pt x="428120" y="415052"/>
                  </a:lnTo>
                  <a:lnTo>
                    <a:pt x="428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89298" y="2725990"/>
              <a:ext cx="428625" cy="415290"/>
            </a:xfrm>
            <a:custGeom>
              <a:avLst/>
              <a:gdLst/>
              <a:ahLst/>
              <a:cxnLst/>
              <a:rect l="l" t="t" r="r" b="b"/>
              <a:pathLst>
                <a:path w="428625" h="415289">
                  <a:moveTo>
                    <a:pt x="0" y="0"/>
                  </a:moveTo>
                  <a:lnTo>
                    <a:pt x="428120" y="0"/>
                  </a:lnTo>
                  <a:lnTo>
                    <a:pt x="428120" y="415052"/>
                  </a:lnTo>
                  <a:lnTo>
                    <a:pt x="0" y="415052"/>
                  </a:lnTo>
                  <a:lnTo>
                    <a:pt x="0" y="0"/>
                  </a:lnTo>
                  <a:close/>
                </a:path>
              </a:pathLst>
            </a:custGeom>
            <a:ln w="10884">
              <a:solidFill>
                <a:srgbClr val="2D2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89199" y="1748028"/>
            <a:ext cx="1577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Data</a:t>
            </a:r>
            <a:r>
              <a:rPr sz="2000" b="1" spc="-70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Catalog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3720" y="842696"/>
            <a:ext cx="927371" cy="94990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89199" y="4732020"/>
            <a:ext cx="1762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6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5E8D"/>
                </a:solidFill>
                <a:latin typeface="Arial"/>
                <a:cs typeface="Arial"/>
              </a:rPr>
              <a:t>Execution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3603" y="3914519"/>
            <a:ext cx="686163" cy="69722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629178" y="5218045"/>
            <a:ext cx="11014710" cy="984250"/>
            <a:chOff x="629178" y="5218045"/>
            <a:chExt cx="11014710" cy="984250"/>
          </a:xfrm>
        </p:grpSpPr>
        <p:sp>
          <p:nvSpPr>
            <p:cNvPr id="21" name="object 21"/>
            <p:cNvSpPr/>
            <p:nvPr/>
          </p:nvSpPr>
          <p:spPr>
            <a:xfrm>
              <a:off x="641878" y="5230745"/>
              <a:ext cx="10989310" cy="958850"/>
            </a:xfrm>
            <a:custGeom>
              <a:avLst/>
              <a:gdLst/>
              <a:ahLst/>
              <a:cxnLst/>
              <a:rect l="l" t="t" r="r" b="b"/>
              <a:pathLst>
                <a:path w="10989310" h="958850">
                  <a:moveTo>
                    <a:pt x="0" y="0"/>
                  </a:moveTo>
                  <a:lnTo>
                    <a:pt x="10989022" y="0"/>
                  </a:lnTo>
                  <a:lnTo>
                    <a:pt x="10989022" y="958596"/>
                  </a:lnTo>
                  <a:lnTo>
                    <a:pt x="0" y="95859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6255" y="5327903"/>
              <a:ext cx="1200912" cy="44500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53256" y="5850635"/>
            <a:ext cx="16725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5E8D"/>
                </a:solidFill>
                <a:latin typeface="Arial"/>
                <a:cs typeface="Arial"/>
              </a:rPr>
              <a:t>Job</a:t>
            </a:r>
            <a:r>
              <a:rPr sz="2000" b="1" spc="-75" dirty="0">
                <a:solidFill>
                  <a:srgbClr val="005E8D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5E8D"/>
                </a:solidFill>
                <a:latin typeface="Arial"/>
                <a:cs typeface="Arial"/>
              </a:rPr>
              <a:t>Workflow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469568" y="3997451"/>
            <a:ext cx="6777355" cy="20402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Run jobs on a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serverless Spark</a:t>
            </a:r>
            <a:r>
              <a:rPr sz="2000" spc="-6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platform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Provides flexible scheduling , Job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monitoring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and</a:t>
            </a:r>
            <a:r>
              <a:rPr sz="2000" spc="-8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alerting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D516C"/>
              </a:buClr>
              <a:buFont typeface="Wingdings"/>
              <a:buChar char=""/>
            </a:pPr>
            <a:endParaRPr sz="3000">
              <a:latin typeface="Arial"/>
              <a:cs typeface="Arial"/>
            </a:endParaRPr>
          </a:p>
          <a:p>
            <a:pPr marL="378460" indent="-343535">
              <a:lnSpc>
                <a:spcPct val="100000"/>
              </a:lnSpc>
              <a:buFont typeface="Wingdings"/>
              <a:buChar char=""/>
              <a:tabLst>
                <a:tab pos="378460" algn="l"/>
                <a:tab pos="379095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Orchestrate triggers,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crawlers &amp;</a:t>
            </a:r>
            <a:r>
              <a:rPr sz="2000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jobs</a:t>
            </a:r>
            <a:endParaRPr sz="2000">
              <a:latin typeface="Arial"/>
              <a:cs typeface="Arial"/>
            </a:endParaRPr>
          </a:p>
          <a:p>
            <a:pPr marL="378460" indent="-343535">
              <a:lnSpc>
                <a:spcPct val="100000"/>
              </a:lnSpc>
              <a:spcBef>
                <a:spcPts val="409"/>
              </a:spcBef>
              <a:buFont typeface="Wingdings"/>
              <a:buChar char=""/>
              <a:tabLst>
                <a:tab pos="378460" algn="l"/>
                <a:tab pos="379095" algn="l"/>
              </a:tabLst>
            </a:pP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Author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&amp;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monitor entire </a:t>
            </a:r>
            <a:r>
              <a:rPr sz="2000" dirty="0">
                <a:solidFill>
                  <a:srgbClr val="1D516C"/>
                </a:solidFill>
                <a:latin typeface="Arial"/>
                <a:cs typeface="Arial"/>
              </a:rPr>
              <a:t>flows and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Integrated</a:t>
            </a:r>
            <a:r>
              <a:rPr sz="2000" spc="-4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D516C"/>
                </a:solidFill>
                <a:latin typeface="Arial"/>
                <a:cs typeface="Arial"/>
              </a:rPr>
              <a:t>alerting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2703" y="3104019"/>
            <a:ext cx="8204198" cy="30797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455" y="335787"/>
            <a:ext cx="28663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solidFill>
                  <a:srgbClr val="002D43"/>
                </a:solidFill>
                <a:latin typeface="Calibri"/>
                <a:cs typeface="Calibri"/>
              </a:rPr>
              <a:t>Glue</a:t>
            </a:r>
            <a:r>
              <a:rPr sz="3400" b="1" spc="-65" dirty="0">
                <a:solidFill>
                  <a:srgbClr val="002D43"/>
                </a:solidFill>
                <a:latin typeface="Calibri"/>
                <a:cs typeface="Calibri"/>
              </a:rPr>
              <a:t> </a:t>
            </a:r>
            <a:r>
              <a:rPr sz="3400" b="1" spc="-40" dirty="0">
                <a:solidFill>
                  <a:srgbClr val="002D43"/>
                </a:solidFill>
                <a:latin typeface="Calibri"/>
                <a:cs typeface="Calibri"/>
              </a:rPr>
              <a:t>Workflows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8255" y="924052"/>
            <a:ext cx="10355580" cy="20770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69900" marR="5080" indent="-457200">
              <a:lnSpc>
                <a:spcPct val="101400"/>
              </a:lnSpc>
              <a:spcBef>
                <a:spcPts val="5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229" dirty="0">
                <a:solidFill>
                  <a:srgbClr val="002D43"/>
                </a:solidFill>
                <a:latin typeface="Century Gothic"/>
                <a:cs typeface="Century Gothic"/>
              </a:rPr>
              <a:t>Create </a:t>
            </a:r>
            <a:r>
              <a:rPr sz="2800" spc="-254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800" spc="-25" dirty="0">
                <a:solidFill>
                  <a:srgbClr val="002D43"/>
                </a:solidFill>
                <a:latin typeface="Century Gothic"/>
                <a:cs typeface="Century Gothic"/>
              </a:rPr>
              <a:t>visualize </a:t>
            </a:r>
            <a:r>
              <a:rPr sz="2800" spc="-175" dirty="0">
                <a:solidFill>
                  <a:srgbClr val="002D43"/>
                </a:solidFill>
                <a:latin typeface="Century Gothic"/>
                <a:cs typeface="Century Gothic"/>
              </a:rPr>
              <a:t>complex </a:t>
            </a:r>
            <a:r>
              <a:rPr sz="2800" spc="220" dirty="0">
                <a:solidFill>
                  <a:srgbClr val="002D43"/>
                </a:solidFill>
                <a:latin typeface="Century Gothic"/>
                <a:cs typeface="Century Gothic"/>
              </a:rPr>
              <a:t>ETL </a:t>
            </a:r>
            <a:r>
              <a:rPr sz="2800" spc="-65" dirty="0">
                <a:solidFill>
                  <a:srgbClr val="002D43"/>
                </a:solidFill>
                <a:latin typeface="Century Gothic"/>
                <a:cs typeface="Century Gothic"/>
              </a:rPr>
              <a:t>activities </a:t>
            </a:r>
            <a:r>
              <a:rPr sz="2800" spc="-35" dirty="0">
                <a:solidFill>
                  <a:srgbClr val="002D43"/>
                </a:solidFill>
                <a:latin typeface="Century Gothic"/>
                <a:cs typeface="Century Gothic"/>
              </a:rPr>
              <a:t>involving </a:t>
            </a:r>
            <a:r>
              <a:rPr sz="2800" spc="-10" dirty="0">
                <a:solidFill>
                  <a:srgbClr val="002D43"/>
                </a:solidFill>
                <a:latin typeface="Century Gothic"/>
                <a:cs typeface="Century Gothic"/>
              </a:rPr>
              <a:t>multiple  </a:t>
            </a:r>
            <a:r>
              <a:rPr sz="2800" spc="-90" dirty="0">
                <a:solidFill>
                  <a:srgbClr val="002D43"/>
                </a:solidFill>
                <a:latin typeface="Century Gothic"/>
                <a:cs typeface="Century Gothic"/>
              </a:rPr>
              <a:t>crawlers, </a:t>
            </a:r>
            <a:r>
              <a:rPr sz="2800" spc="-55" dirty="0">
                <a:solidFill>
                  <a:srgbClr val="002D43"/>
                </a:solidFill>
                <a:latin typeface="Century Gothic"/>
                <a:cs typeface="Century Gothic"/>
              </a:rPr>
              <a:t>jobs, </a:t>
            </a:r>
            <a:r>
              <a:rPr sz="2800" spc="-254" dirty="0">
                <a:solidFill>
                  <a:srgbClr val="002D43"/>
                </a:solidFill>
                <a:latin typeface="Century Gothic"/>
                <a:cs typeface="Century Gothic"/>
              </a:rPr>
              <a:t>and</a:t>
            </a:r>
            <a:r>
              <a:rPr sz="2800" spc="3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800" spc="-10" dirty="0">
                <a:solidFill>
                  <a:srgbClr val="002D43"/>
                </a:solidFill>
                <a:latin typeface="Century Gothic"/>
                <a:cs typeface="Century Gothic"/>
              </a:rPr>
              <a:t>triggers</a:t>
            </a:r>
            <a:endParaRPr sz="28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50" dirty="0">
                <a:solidFill>
                  <a:srgbClr val="002D43"/>
                </a:solidFill>
                <a:latin typeface="Century Gothic"/>
                <a:cs typeface="Century Gothic"/>
              </a:rPr>
              <a:t>Records execution </a:t>
            </a:r>
            <a:r>
              <a:rPr sz="2800" spc="-55" dirty="0">
                <a:solidFill>
                  <a:srgbClr val="002D43"/>
                </a:solidFill>
                <a:latin typeface="Century Gothic"/>
                <a:cs typeface="Century Gothic"/>
              </a:rPr>
              <a:t>progress </a:t>
            </a:r>
            <a:r>
              <a:rPr sz="2800" spc="-260" dirty="0">
                <a:solidFill>
                  <a:srgbClr val="002D43"/>
                </a:solidFill>
                <a:latin typeface="Century Gothic"/>
                <a:cs typeface="Century Gothic"/>
              </a:rPr>
              <a:t>and</a:t>
            </a:r>
            <a:r>
              <a:rPr sz="2800" spc="200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800" spc="-10" dirty="0">
                <a:solidFill>
                  <a:srgbClr val="002D43"/>
                </a:solidFill>
                <a:latin typeface="Century Gothic"/>
                <a:cs typeface="Century Gothic"/>
              </a:rPr>
              <a:t>status</a:t>
            </a:r>
            <a:endParaRPr sz="2800">
              <a:latin typeface="Century Gothic"/>
              <a:cs typeface="Century Gothic"/>
            </a:endParaRPr>
          </a:p>
          <a:p>
            <a:pPr marL="469900" indent="-457200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85" dirty="0">
                <a:solidFill>
                  <a:srgbClr val="002D43"/>
                </a:solidFill>
                <a:latin typeface="Century Gothic"/>
                <a:cs typeface="Century Gothic"/>
              </a:rPr>
              <a:t>Provide </a:t>
            </a:r>
            <a:r>
              <a:rPr sz="2800" spc="-100" dirty="0">
                <a:solidFill>
                  <a:srgbClr val="002D43"/>
                </a:solidFill>
                <a:latin typeface="Century Gothic"/>
                <a:cs typeface="Century Gothic"/>
              </a:rPr>
              <a:t>both </a:t>
            </a:r>
            <a:r>
              <a:rPr sz="2800" spc="-75" dirty="0">
                <a:solidFill>
                  <a:srgbClr val="002D43"/>
                </a:solidFill>
                <a:latin typeface="Century Gothic"/>
                <a:cs typeface="Century Gothic"/>
              </a:rPr>
              <a:t>static </a:t>
            </a:r>
            <a:r>
              <a:rPr sz="2800" spc="-254" dirty="0">
                <a:solidFill>
                  <a:srgbClr val="002D43"/>
                </a:solidFill>
                <a:latin typeface="Century Gothic"/>
                <a:cs typeface="Century Gothic"/>
              </a:rPr>
              <a:t>and </a:t>
            </a:r>
            <a:r>
              <a:rPr sz="2800" spc="-195" dirty="0">
                <a:solidFill>
                  <a:srgbClr val="002D43"/>
                </a:solidFill>
                <a:latin typeface="Century Gothic"/>
                <a:cs typeface="Century Gothic"/>
              </a:rPr>
              <a:t>dynamic</a:t>
            </a:r>
            <a:r>
              <a:rPr sz="2800" spc="-22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800" spc="-130" dirty="0">
                <a:solidFill>
                  <a:srgbClr val="002D43"/>
                </a:solidFill>
                <a:latin typeface="Century Gothic"/>
                <a:cs typeface="Century Gothic"/>
              </a:rPr>
              <a:t>view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419" y="330707"/>
            <a:ext cx="6078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45" dirty="0">
                <a:solidFill>
                  <a:srgbClr val="002D43"/>
                </a:solidFill>
                <a:latin typeface="Tahoma"/>
                <a:cs typeface="Tahoma"/>
              </a:rPr>
              <a:t>Example </a:t>
            </a:r>
            <a:r>
              <a:rPr sz="3200" b="1" spc="-130" dirty="0">
                <a:solidFill>
                  <a:srgbClr val="002D43"/>
                </a:solidFill>
                <a:latin typeface="Tahoma"/>
                <a:cs typeface="Tahoma"/>
              </a:rPr>
              <a:t>event-driven</a:t>
            </a:r>
            <a:r>
              <a:rPr sz="3200" b="1" spc="-165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3200" b="1" spc="-120" dirty="0">
                <a:solidFill>
                  <a:srgbClr val="002D43"/>
                </a:solidFill>
                <a:latin typeface="Tahoma"/>
                <a:cs typeface="Tahoma"/>
              </a:rPr>
              <a:t>workflow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7226" y="3278973"/>
            <a:ext cx="11659235" cy="535940"/>
            <a:chOff x="487226" y="3278973"/>
            <a:chExt cx="11659235" cy="535940"/>
          </a:xfrm>
        </p:grpSpPr>
        <p:sp>
          <p:nvSpPr>
            <p:cNvPr id="4" name="object 4"/>
            <p:cNvSpPr/>
            <p:nvPr/>
          </p:nvSpPr>
          <p:spPr>
            <a:xfrm>
              <a:off x="491988" y="3390033"/>
              <a:ext cx="11649710" cy="172085"/>
            </a:xfrm>
            <a:custGeom>
              <a:avLst/>
              <a:gdLst/>
              <a:ahLst/>
              <a:cxnLst/>
              <a:rect l="l" t="t" r="r" b="b"/>
              <a:pathLst>
                <a:path w="11649710" h="172085">
                  <a:moveTo>
                    <a:pt x="11620705" y="0"/>
                  </a:moveTo>
                  <a:lnTo>
                    <a:pt x="28651" y="0"/>
                  </a:lnTo>
                  <a:lnTo>
                    <a:pt x="17499" y="2251"/>
                  </a:lnTo>
                  <a:lnTo>
                    <a:pt x="8391" y="8392"/>
                  </a:lnTo>
                  <a:lnTo>
                    <a:pt x="2251" y="17499"/>
                  </a:lnTo>
                  <a:lnTo>
                    <a:pt x="0" y="28652"/>
                  </a:lnTo>
                  <a:lnTo>
                    <a:pt x="0" y="143290"/>
                  </a:lnTo>
                  <a:lnTo>
                    <a:pt x="2251" y="154443"/>
                  </a:lnTo>
                  <a:lnTo>
                    <a:pt x="8391" y="163551"/>
                  </a:lnTo>
                  <a:lnTo>
                    <a:pt x="17499" y="169692"/>
                  </a:lnTo>
                  <a:lnTo>
                    <a:pt x="28651" y="171944"/>
                  </a:lnTo>
                  <a:lnTo>
                    <a:pt x="11620705" y="171944"/>
                  </a:lnTo>
                  <a:lnTo>
                    <a:pt x="11631858" y="169692"/>
                  </a:lnTo>
                  <a:lnTo>
                    <a:pt x="11640966" y="163551"/>
                  </a:lnTo>
                  <a:lnTo>
                    <a:pt x="11647106" y="154443"/>
                  </a:lnTo>
                  <a:lnTo>
                    <a:pt x="11649358" y="143290"/>
                  </a:lnTo>
                  <a:lnTo>
                    <a:pt x="11649358" y="28652"/>
                  </a:lnTo>
                  <a:lnTo>
                    <a:pt x="11647106" y="17499"/>
                  </a:lnTo>
                  <a:lnTo>
                    <a:pt x="11640966" y="8392"/>
                  </a:lnTo>
                  <a:lnTo>
                    <a:pt x="11631858" y="2251"/>
                  </a:lnTo>
                  <a:lnTo>
                    <a:pt x="11620705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1988" y="3390033"/>
              <a:ext cx="11649710" cy="172085"/>
            </a:xfrm>
            <a:custGeom>
              <a:avLst/>
              <a:gdLst/>
              <a:ahLst/>
              <a:cxnLst/>
              <a:rect l="l" t="t" r="r" b="b"/>
              <a:pathLst>
                <a:path w="11649710" h="172085">
                  <a:moveTo>
                    <a:pt x="0" y="28653"/>
                  </a:moveTo>
                  <a:lnTo>
                    <a:pt x="2251" y="17500"/>
                  </a:lnTo>
                  <a:lnTo>
                    <a:pt x="8391" y="8392"/>
                  </a:lnTo>
                  <a:lnTo>
                    <a:pt x="17499" y="2251"/>
                  </a:lnTo>
                  <a:lnTo>
                    <a:pt x="28652" y="0"/>
                  </a:lnTo>
                  <a:lnTo>
                    <a:pt x="11620706" y="0"/>
                  </a:lnTo>
                  <a:lnTo>
                    <a:pt x="11631858" y="2251"/>
                  </a:lnTo>
                  <a:lnTo>
                    <a:pt x="11640966" y="8392"/>
                  </a:lnTo>
                  <a:lnTo>
                    <a:pt x="11647106" y="17500"/>
                  </a:lnTo>
                  <a:lnTo>
                    <a:pt x="11649358" y="28653"/>
                  </a:lnTo>
                  <a:lnTo>
                    <a:pt x="11649358" y="143290"/>
                  </a:lnTo>
                  <a:lnTo>
                    <a:pt x="11647106" y="154443"/>
                  </a:lnTo>
                  <a:lnTo>
                    <a:pt x="11640966" y="163551"/>
                  </a:lnTo>
                  <a:lnTo>
                    <a:pt x="11631858" y="169692"/>
                  </a:lnTo>
                  <a:lnTo>
                    <a:pt x="11620706" y="171944"/>
                  </a:lnTo>
                  <a:lnTo>
                    <a:pt x="28652" y="171944"/>
                  </a:lnTo>
                  <a:lnTo>
                    <a:pt x="17499" y="169692"/>
                  </a:lnTo>
                  <a:lnTo>
                    <a:pt x="8391" y="163551"/>
                  </a:lnTo>
                  <a:lnTo>
                    <a:pt x="2251" y="154443"/>
                  </a:lnTo>
                  <a:lnTo>
                    <a:pt x="0" y="143290"/>
                  </a:lnTo>
                  <a:lnTo>
                    <a:pt x="0" y="28653"/>
                  </a:lnTo>
                  <a:close/>
                </a:path>
              </a:pathLst>
            </a:custGeom>
            <a:ln w="9525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0963" y="3278973"/>
              <a:ext cx="128905" cy="535940"/>
            </a:xfrm>
            <a:custGeom>
              <a:avLst/>
              <a:gdLst/>
              <a:ahLst/>
              <a:cxnLst/>
              <a:rect l="l" t="t" r="r" b="b"/>
              <a:pathLst>
                <a:path w="128904" h="535939">
                  <a:moveTo>
                    <a:pt x="107154" y="0"/>
                  </a:moveTo>
                  <a:lnTo>
                    <a:pt x="21431" y="0"/>
                  </a:lnTo>
                  <a:lnTo>
                    <a:pt x="13089" y="1684"/>
                  </a:lnTo>
                  <a:lnTo>
                    <a:pt x="6276" y="6277"/>
                  </a:lnTo>
                  <a:lnTo>
                    <a:pt x="1684" y="13089"/>
                  </a:lnTo>
                  <a:lnTo>
                    <a:pt x="0" y="21431"/>
                  </a:lnTo>
                  <a:lnTo>
                    <a:pt x="0" y="514351"/>
                  </a:lnTo>
                  <a:lnTo>
                    <a:pt x="1684" y="522693"/>
                  </a:lnTo>
                  <a:lnTo>
                    <a:pt x="6276" y="529505"/>
                  </a:lnTo>
                  <a:lnTo>
                    <a:pt x="13089" y="534098"/>
                  </a:lnTo>
                  <a:lnTo>
                    <a:pt x="21431" y="535782"/>
                  </a:lnTo>
                  <a:lnTo>
                    <a:pt x="107154" y="535782"/>
                  </a:lnTo>
                  <a:lnTo>
                    <a:pt x="115497" y="534098"/>
                  </a:lnTo>
                  <a:lnTo>
                    <a:pt x="122309" y="529505"/>
                  </a:lnTo>
                  <a:lnTo>
                    <a:pt x="126902" y="522693"/>
                  </a:lnTo>
                  <a:lnTo>
                    <a:pt x="128586" y="514351"/>
                  </a:lnTo>
                  <a:lnTo>
                    <a:pt x="128586" y="21431"/>
                  </a:lnTo>
                  <a:lnTo>
                    <a:pt x="126902" y="13089"/>
                  </a:lnTo>
                  <a:lnTo>
                    <a:pt x="122309" y="6277"/>
                  </a:lnTo>
                  <a:lnTo>
                    <a:pt x="115497" y="1684"/>
                  </a:lnTo>
                  <a:lnTo>
                    <a:pt x="10715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6769" y="4863084"/>
            <a:ext cx="673735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indent="28575">
              <a:lnSpc>
                <a:spcPts val="2210"/>
              </a:lnSpc>
              <a:spcBef>
                <a:spcPts val="330"/>
              </a:spcBef>
            </a:pPr>
            <a:r>
              <a:rPr sz="2000" b="1" spc="-70" dirty="0">
                <a:solidFill>
                  <a:srgbClr val="002D43"/>
                </a:solidFill>
                <a:latin typeface="Tahoma"/>
                <a:cs typeface="Tahoma"/>
              </a:rPr>
              <a:t>Start  </a:t>
            </a:r>
            <a:r>
              <a:rPr sz="2000" b="1" spc="-85" dirty="0">
                <a:solidFill>
                  <a:srgbClr val="002D43"/>
                </a:solidFill>
                <a:latin typeface="Tahoma"/>
                <a:cs typeface="Tahoma"/>
              </a:rPr>
              <a:t>cr</a:t>
            </a:r>
            <a:r>
              <a:rPr sz="2000" b="1" spc="-114" dirty="0">
                <a:solidFill>
                  <a:srgbClr val="002D43"/>
                </a:solidFill>
                <a:latin typeface="Tahoma"/>
                <a:cs typeface="Tahoma"/>
              </a:rPr>
              <a:t>a</a:t>
            </a:r>
            <a:r>
              <a:rPr sz="2000" b="1" spc="-70" dirty="0">
                <a:solidFill>
                  <a:srgbClr val="002D43"/>
                </a:solidFill>
                <a:latin typeface="Tahoma"/>
                <a:cs typeface="Tahoma"/>
              </a:rPr>
              <a:t>wl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29325" y="2247391"/>
            <a:ext cx="931544" cy="10560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100" spc="-110" dirty="0">
                <a:solidFill>
                  <a:srgbClr val="002D43"/>
                </a:solidFill>
                <a:latin typeface="Century Gothic"/>
                <a:cs typeface="Century Gothic"/>
              </a:rPr>
              <a:t>Crawl</a:t>
            </a:r>
            <a:endParaRPr sz="2100">
              <a:latin typeface="Century Gothic"/>
              <a:cs typeface="Century Gothic"/>
            </a:endParaRPr>
          </a:p>
          <a:p>
            <a:pPr marL="229870">
              <a:lnSpc>
                <a:spcPts val="2410"/>
              </a:lnSpc>
              <a:spcBef>
                <a:spcPts val="380"/>
              </a:spcBef>
            </a:pPr>
            <a:r>
              <a:rPr sz="2100" b="1" spc="-114" dirty="0">
                <a:solidFill>
                  <a:srgbClr val="002D43"/>
                </a:solidFill>
                <a:latin typeface="Tahoma"/>
                <a:cs typeface="Tahoma"/>
              </a:rPr>
              <a:t>raw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ts val="2410"/>
              </a:lnSpc>
            </a:pPr>
            <a:r>
              <a:rPr sz="2100" spc="-254" dirty="0">
                <a:solidFill>
                  <a:srgbClr val="002D43"/>
                </a:solidFill>
                <a:latin typeface="Century Gothic"/>
                <a:cs typeface="Century Gothic"/>
              </a:rPr>
              <a:t>d</a:t>
            </a:r>
            <a:r>
              <a:rPr sz="2100" spc="-260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2100" spc="95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r>
              <a:rPr sz="2100" spc="-325" dirty="0">
                <a:solidFill>
                  <a:srgbClr val="002D43"/>
                </a:solidFill>
                <a:latin typeface="Century Gothic"/>
                <a:cs typeface="Century Gothic"/>
              </a:rPr>
              <a:t>a</a:t>
            </a:r>
            <a:r>
              <a:rPr sz="2100" spc="90" dirty="0">
                <a:solidFill>
                  <a:srgbClr val="002D43"/>
                </a:solidFill>
                <a:latin typeface="Century Gothic"/>
                <a:cs typeface="Century Gothic"/>
              </a:rPr>
              <a:t>s</a:t>
            </a:r>
            <a:r>
              <a:rPr sz="2100" spc="-240" dirty="0">
                <a:solidFill>
                  <a:srgbClr val="002D43"/>
                </a:solidFill>
                <a:latin typeface="Century Gothic"/>
                <a:cs typeface="Century Gothic"/>
              </a:rPr>
              <a:t>e</a:t>
            </a:r>
            <a:r>
              <a:rPr sz="2100" spc="90" dirty="0">
                <a:solidFill>
                  <a:srgbClr val="002D43"/>
                </a:solidFill>
                <a:latin typeface="Century Gothic"/>
                <a:cs typeface="Century Gothic"/>
              </a:rPr>
              <a:t>t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69027" y="3271837"/>
            <a:ext cx="2066925" cy="542925"/>
          </a:xfrm>
          <a:custGeom>
            <a:avLst/>
            <a:gdLst/>
            <a:ahLst/>
            <a:cxnLst/>
            <a:rect l="l" t="t" r="r" b="b"/>
            <a:pathLst>
              <a:path w="2066925" h="542925">
                <a:moveTo>
                  <a:pt x="128587" y="28575"/>
                </a:moveTo>
                <a:lnTo>
                  <a:pt x="126898" y="20231"/>
                </a:lnTo>
                <a:lnTo>
                  <a:pt x="122301" y="13423"/>
                </a:lnTo>
                <a:lnTo>
                  <a:pt x="115493" y="8826"/>
                </a:lnTo>
                <a:lnTo>
                  <a:pt x="107149" y="7137"/>
                </a:lnTo>
                <a:lnTo>
                  <a:pt x="21424" y="7137"/>
                </a:lnTo>
                <a:lnTo>
                  <a:pt x="13081" y="8826"/>
                </a:lnTo>
                <a:lnTo>
                  <a:pt x="6273" y="13423"/>
                </a:lnTo>
                <a:lnTo>
                  <a:pt x="1676" y="20231"/>
                </a:lnTo>
                <a:lnTo>
                  <a:pt x="0" y="28575"/>
                </a:lnTo>
                <a:lnTo>
                  <a:pt x="0" y="521487"/>
                </a:lnTo>
                <a:lnTo>
                  <a:pt x="1676" y="529831"/>
                </a:lnTo>
                <a:lnTo>
                  <a:pt x="6273" y="536651"/>
                </a:lnTo>
                <a:lnTo>
                  <a:pt x="13081" y="541235"/>
                </a:lnTo>
                <a:lnTo>
                  <a:pt x="21424" y="542925"/>
                </a:lnTo>
                <a:lnTo>
                  <a:pt x="107149" y="542925"/>
                </a:lnTo>
                <a:lnTo>
                  <a:pt x="115493" y="541235"/>
                </a:lnTo>
                <a:lnTo>
                  <a:pt x="122301" y="536651"/>
                </a:lnTo>
                <a:lnTo>
                  <a:pt x="126898" y="529831"/>
                </a:lnTo>
                <a:lnTo>
                  <a:pt x="128587" y="521487"/>
                </a:lnTo>
                <a:lnTo>
                  <a:pt x="128587" y="28575"/>
                </a:lnTo>
                <a:close/>
              </a:path>
              <a:path w="2066925" h="542925">
                <a:moveTo>
                  <a:pt x="2066658" y="21424"/>
                </a:moveTo>
                <a:lnTo>
                  <a:pt x="2064969" y="13081"/>
                </a:lnTo>
                <a:lnTo>
                  <a:pt x="2060371" y="6273"/>
                </a:lnTo>
                <a:lnTo>
                  <a:pt x="2053564" y="1676"/>
                </a:lnTo>
                <a:lnTo>
                  <a:pt x="2045220" y="0"/>
                </a:lnTo>
                <a:lnTo>
                  <a:pt x="1959495" y="0"/>
                </a:lnTo>
                <a:lnTo>
                  <a:pt x="1951151" y="1676"/>
                </a:lnTo>
                <a:lnTo>
                  <a:pt x="1944344" y="6273"/>
                </a:lnTo>
                <a:lnTo>
                  <a:pt x="1939747" y="13081"/>
                </a:lnTo>
                <a:lnTo>
                  <a:pt x="1938070" y="21424"/>
                </a:lnTo>
                <a:lnTo>
                  <a:pt x="1938070" y="514350"/>
                </a:lnTo>
                <a:lnTo>
                  <a:pt x="1939747" y="522681"/>
                </a:lnTo>
                <a:lnTo>
                  <a:pt x="1944344" y="529501"/>
                </a:lnTo>
                <a:lnTo>
                  <a:pt x="1951151" y="534085"/>
                </a:lnTo>
                <a:lnTo>
                  <a:pt x="1959495" y="535774"/>
                </a:lnTo>
                <a:lnTo>
                  <a:pt x="2045220" y="535774"/>
                </a:lnTo>
                <a:lnTo>
                  <a:pt x="2053564" y="534085"/>
                </a:lnTo>
                <a:lnTo>
                  <a:pt x="2060371" y="529501"/>
                </a:lnTo>
                <a:lnTo>
                  <a:pt x="2064969" y="522681"/>
                </a:lnTo>
                <a:lnTo>
                  <a:pt x="2066658" y="514350"/>
                </a:lnTo>
                <a:lnTo>
                  <a:pt x="2066658" y="2142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32451" y="2104135"/>
            <a:ext cx="1414780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2540" algn="ctr">
              <a:lnSpc>
                <a:spcPct val="115199"/>
              </a:lnSpc>
              <a:spcBef>
                <a:spcPts val="100"/>
              </a:spcBef>
            </a:pPr>
            <a:r>
              <a:rPr sz="2100" spc="-35" dirty="0">
                <a:solidFill>
                  <a:srgbClr val="002D43"/>
                </a:solidFill>
                <a:latin typeface="Century Gothic"/>
                <a:cs typeface="Century Gothic"/>
              </a:rPr>
              <a:t>Run  </a:t>
            </a:r>
            <a:r>
              <a:rPr sz="2100" b="1" spc="-5" dirty="0">
                <a:solidFill>
                  <a:srgbClr val="002D43"/>
                </a:solidFill>
                <a:latin typeface="Tahoma"/>
                <a:cs typeface="Tahoma"/>
              </a:rPr>
              <a:t>“o</a:t>
            </a:r>
            <a:r>
              <a:rPr sz="2100" b="1" spc="-15" dirty="0">
                <a:solidFill>
                  <a:srgbClr val="002D43"/>
                </a:solidFill>
                <a:latin typeface="Tahoma"/>
                <a:cs typeface="Tahoma"/>
              </a:rPr>
              <a:t>p</a:t>
            </a:r>
            <a:r>
              <a:rPr sz="2100" b="1" spc="-40" dirty="0">
                <a:solidFill>
                  <a:srgbClr val="002D43"/>
                </a:solidFill>
                <a:latin typeface="Tahoma"/>
                <a:cs typeface="Tahoma"/>
              </a:rPr>
              <a:t>t</a:t>
            </a:r>
            <a:r>
              <a:rPr sz="2100" b="1" spc="-15" dirty="0">
                <a:solidFill>
                  <a:srgbClr val="002D43"/>
                </a:solidFill>
                <a:latin typeface="Tahoma"/>
                <a:cs typeface="Tahoma"/>
              </a:rPr>
              <a:t>i</a:t>
            </a:r>
            <a:r>
              <a:rPr sz="2100" b="1" spc="-70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2100" b="1" spc="-15" dirty="0">
                <a:solidFill>
                  <a:srgbClr val="002D43"/>
                </a:solidFill>
                <a:latin typeface="Tahoma"/>
                <a:cs typeface="Tahoma"/>
              </a:rPr>
              <a:t>i</a:t>
            </a:r>
            <a:r>
              <a:rPr sz="2100" b="1" spc="-30" dirty="0">
                <a:solidFill>
                  <a:srgbClr val="002D43"/>
                </a:solidFill>
                <a:latin typeface="Tahoma"/>
                <a:cs typeface="Tahoma"/>
              </a:rPr>
              <a:t>ze”  </a:t>
            </a:r>
            <a:r>
              <a:rPr sz="2100" spc="-80" dirty="0">
                <a:solidFill>
                  <a:srgbClr val="002D43"/>
                </a:solidFill>
                <a:latin typeface="Century Gothic"/>
                <a:cs typeface="Century Gothic"/>
              </a:rPr>
              <a:t>job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8135" y="2104135"/>
            <a:ext cx="1304925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15199"/>
              </a:lnSpc>
              <a:spcBef>
                <a:spcPts val="100"/>
              </a:spcBef>
            </a:pPr>
            <a:r>
              <a:rPr sz="2100" spc="-110" dirty="0">
                <a:solidFill>
                  <a:srgbClr val="002D43"/>
                </a:solidFill>
                <a:latin typeface="Century Gothic"/>
                <a:cs typeface="Century Gothic"/>
              </a:rPr>
              <a:t>Crawl  </a:t>
            </a:r>
            <a:r>
              <a:rPr sz="2100" b="1" spc="-25" dirty="0">
                <a:solidFill>
                  <a:srgbClr val="002D43"/>
                </a:solidFill>
                <a:latin typeface="Tahoma"/>
                <a:cs typeface="Tahoma"/>
              </a:rPr>
              <a:t>o</a:t>
            </a:r>
            <a:r>
              <a:rPr sz="2100" b="1" spc="-35" dirty="0">
                <a:solidFill>
                  <a:srgbClr val="002D43"/>
                </a:solidFill>
                <a:latin typeface="Tahoma"/>
                <a:cs typeface="Tahoma"/>
              </a:rPr>
              <a:t>p</a:t>
            </a:r>
            <a:r>
              <a:rPr sz="2100" b="1" spc="-40" dirty="0">
                <a:solidFill>
                  <a:srgbClr val="002D43"/>
                </a:solidFill>
                <a:latin typeface="Tahoma"/>
                <a:cs typeface="Tahoma"/>
              </a:rPr>
              <a:t>t</a:t>
            </a:r>
            <a:r>
              <a:rPr sz="2100" b="1" spc="-15" dirty="0">
                <a:solidFill>
                  <a:srgbClr val="002D43"/>
                </a:solidFill>
                <a:latin typeface="Tahoma"/>
                <a:cs typeface="Tahoma"/>
              </a:rPr>
              <a:t>i</a:t>
            </a:r>
            <a:r>
              <a:rPr sz="2100" b="1" spc="-70" dirty="0">
                <a:solidFill>
                  <a:srgbClr val="002D43"/>
                </a:solidFill>
                <a:latin typeface="Tahoma"/>
                <a:cs typeface="Tahoma"/>
              </a:rPr>
              <a:t>m</a:t>
            </a:r>
            <a:r>
              <a:rPr sz="2100" b="1" spc="-15" dirty="0">
                <a:solidFill>
                  <a:srgbClr val="002D43"/>
                </a:solidFill>
                <a:latin typeface="Tahoma"/>
                <a:cs typeface="Tahoma"/>
              </a:rPr>
              <a:t>i</a:t>
            </a:r>
            <a:r>
              <a:rPr sz="2100" b="1" spc="-70" dirty="0">
                <a:solidFill>
                  <a:srgbClr val="002D43"/>
                </a:solidFill>
                <a:latin typeface="Tahoma"/>
                <a:cs typeface="Tahoma"/>
              </a:rPr>
              <a:t>z</a:t>
            </a:r>
            <a:r>
              <a:rPr sz="2100" b="1" spc="-90" dirty="0">
                <a:solidFill>
                  <a:srgbClr val="002D43"/>
                </a:solidFill>
                <a:latin typeface="Tahoma"/>
                <a:cs typeface="Tahoma"/>
              </a:rPr>
              <a:t>e</a:t>
            </a:r>
            <a:r>
              <a:rPr sz="2100" b="1" spc="-25" dirty="0">
                <a:solidFill>
                  <a:srgbClr val="002D43"/>
                </a:solidFill>
                <a:latin typeface="Tahoma"/>
                <a:cs typeface="Tahoma"/>
              </a:rPr>
              <a:t>d  </a:t>
            </a:r>
            <a:r>
              <a:rPr sz="2100" spc="-114" dirty="0">
                <a:solidFill>
                  <a:srgbClr val="002D43"/>
                </a:solidFill>
                <a:latin typeface="Century Gothic"/>
                <a:cs typeface="Century Gothic"/>
              </a:rPr>
              <a:t>dataset</a:t>
            </a:r>
            <a:endParaRPr sz="210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9975" y="3153953"/>
            <a:ext cx="10394315" cy="654050"/>
            <a:chOff x="959975" y="3153953"/>
            <a:chExt cx="10394315" cy="654050"/>
          </a:xfrm>
        </p:grpSpPr>
        <p:sp>
          <p:nvSpPr>
            <p:cNvPr id="13" name="object 13"/>
            <p:cNvSpPr/>
            <p:nvPr/>
          </p:nvSpPr>
          <p:spPr>
            <a:xfrm>
              <a:off x="959967" y="3153955"/>
              <a:ext cx="8102600" cy="654050"/>
            </a:xfrm>
            <a:custGeom>
              <a:avLst/>
              <a:gdLst/>
              <a:ahLst/>
              <a:cxnLst/>
              <a:rect l="l" t="t" r="r" b="b"/>
              <a:pathLst>
                <a:path w="8102600" h="654050">
                  <a:moveTo>
                    <a:pt x="254495" y="0"/>
                  </a:moveTo>
                  <a:lnTo>
                    <a:pt x="0" y="0"/>
                  </a:lnTo>
                  <a:lnTo>
                    <a:pt x="127254" y="554774"/>
                  </a:lnTo>
                  <a:lnTo>
                    <a:pt x="254495" y="0"/>
                  </a:lnTo>
                  <a:close/>
                </a:path>
                <a:path w="8102600" h="654050">
                  <a:moveTo>
                    <a:pt x="8102562" y="139306"/>
                  </a:moveTo>
                  <a:lnTo>
                    <a:pt x="8100873" y="130962"/>
                  </a:lnTo>
                  <a:lnTo>
                    <a:pt x="8096275" y="124155"/>
                  </a:lnTo>
                  <a:lnTo>
                    <a:pt x="8089468" y="119557"/>
                  </a:lnTo>
                  <a:lnTo>
                    <a:pt x="8081124" y="117881"/>
                  </a:lnTo>
                  <a:lnTo>
                    <a:pt x="7995399" y="117881"/>
                  </a:lnTo>
                  <a:lnTo>
                    <a:pt x="7987055" y="119557"/>
                  </a:lnTo>
                  <a:lnTo>
                    <a:pt x="7980248" y="124155"/>
                  </a:lnTo>
                  <a:lnTo>
                    <a:pt x="7975651" y="130962"/>
                  </a:lnTo>
                  <a:lnTo>
                    <a:pt x="7973974" y="139306"/>
                  </a:lnTo>
                  <a:lnTo>
                    <a:pt x="7973974" y="632231"/>
                  </a:lnTo>
                  <a:lnTo>
                    <a:pt x="7975651" y="640562"/>
                  </a:lnTo>
                  <a:lnTo>
                    <a:pt x="7980248" y="647382"/>
                  </a:lnTo>
                  <a:lnTo>
                    <a:pt x="7987055" y="651967"/>
                  </a:lnTo>
                  <a:lnTo>
                    <a:pt x="7995399" y="653656"/>
                  </a:lnTo>
                  <a:lnTo>
                    <a:pt x="8081124" y="653656"/>
                  </a:lnTo>
                  <a:lnTo>
                    <a:pt x="8089468" y="651967"/>
                  </a:lnTo>
                  <a:lnTo>
                    <a:pt x="8096275" y="647382"/>
                  </a:lnTo>
                  <a:lnTo>
                    <a:pt x="8100873" y="640562"/>
                  </a:lnTo>
                  <a:lnTo>
                    <a:pt x="8102562" y="632231"/>
                  </a:lnTo>
                  <a:lnTo>
                    <a:pt x="8102562" y="13930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099602" y="3232989"/>
              <a:ext cx="254635" cy="554990"/>
            </a:xfrm>
            <a:custGeom>
              <a:avLst/>
              <a:gdLst/>
              <a:ahLst/>
              <a:cxnLst/>
              <a:rect l="l" t="t" r="r" b="b"/>
              <a:pathLst>
                <a:path w="254634" h="554989">
                  <a:moveTo>
                    <a:pt x="254491" y="0"/>
                  </a:moveTo>
                  <a:lnTo>
                    <a:pt x="0" y="0"/>
                  </a:lnTo>
                  <a:lnTo>
                    <a:pt x="127246" y="554772"/>
                  </a:lnTo>
                  <a:lnTo>
                    <a:pt x="25449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612873" y="2247391"/>
            <a:ext cx="1127760" cy="7632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2100" b="1" spc="-65" dirty="0">
                <a:solidFill>
                  <a:srgbClr val="002D43"/>
                </a:solidFill>
                <a:latin typeface="Tahoma"/>
                <a:cs typeface="Tahoma"/>
              </a:rPr>
              <a:t>SLA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2100" b="1" spc="-50" dirty="0">
                <a:solidFill>
                  <a:srgbClr val="002D43"/>
                </a:solidFill>
                <a:latin typeface="Tahoma"/>
                <a:cs typeface="Tahoma"/>
              </a:rPr>
              <a:t>deadline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77400" y="2308351"/>
            <a:ext cx="1651635" cy="7632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60960" algn="ctr">
              <a:lnSpc>
                <a:spcPct val="100000"/>
              </a:lnSpc>
              <a:spcBef>
                <a:spcPts val="484"/>
              </a:spcBef>
            </a:pPr>
            <a:r>
              <a:rPr sz="2100" spc="-160" dirty="0">
                <a:solidFill>
                  <a:srgbClr val="002D43"/>
                </a:solidFill>
                <a:latin typeface="Century Gothic"/>
                <a:cs typeface="Century Gothic"/>
              </a:rPr>
              <a:t>Ready</a:t>
            </a:r>
            <a:endParaRPr sz="21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2100" spc="40" dirty="0">
                <a:solidFill>
                  <a:srgbClr val="002D43"/>
                </a:solidFill>
                <a:latin typeface="Century Gothic"/>
                <a:cs typeface="Century Gothic"/>
              </a:rPr>
              <a:t>for</a:t>
            </a:r>
            <a:r>
              <a:rPr sz="2100" spc="-8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100" b="1" spc="-50" dirty="0">
                <a:solidFill>
                  <a:srgbClr val="002D43"/>
                </a:solidFill>
                <a:latin typeface="Tahoma"/>
                <a:cs typeface="Tahoma"/>
              </a:rPr>
              <a:t>reporting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9746" y="1225000"/>
            <a:ext cx="832245" cy="83224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92156" y="2296160"/>
            <a:ext cx="144526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7160">
              <a:lnSpc>
                <a:spcPct val="115199"/>
              </a:lnSpc>
              <a:spcBef>
                <a:spcPts val="100"/>
              </a:spcBef>
            </a:pPr>
            <a:r>
              <a:rPr sz="2100" b="1" spc="-125" dirty="0">
                <a:solidFill>
                  <a:srgbClr val="002D43"/>
                </a:solidFill>
                <a:latin typeface="Tahoma"/>
                <a:cs typeface="Tahoma"/>
              </a:rPr>
              <a:t>New </a:t>
            </a:r>
            <a:r>
              <a:rPr sz="2100" spc="-105" dirty="0">
                <a:solidFill>
                  <a:srgbClr val="002D43"/>
                </a:solidFill>
                <a:latin typeface="Century Gothic"/>
                <a:cs typeface="Century Gothic"/>
              </a:rPr>
              <a:t>raw  </a:t>
            </a:r>
            <a:r>
              <a:rPr sz="2100" spc="-190" dirty="0">
                <a:solidFill>
                  <a:srgbClr val="002D43"/>
                </a:solidFill>
                <a:latin typeface="Century Gothic"/>
                <a:cs typeface="Century Gothic"/>
              </a:rPr>
              <a:t>data</a:t>
            </a:r>
            <a:r>
              <a:rPr sz="2100" spc="-75" dirty="0">
                <a:solidFill>
                  <a:srgbClr val="002D43"/>
                </a:solidFill>
                <a:latin typeface="Century Gothic"/>
                <a:cs typeface="Century Gothic"/>
              </a:rPr>
              <a:t> </a:t>
            </a:r>
            <a:r>
              <a:rPr sz="2100" spc="-25" dirty="0">
                <a:solidFill>
                  <a:srgbClr val="002D43"/>
                </a:solidFill>
                <a:latin typeface="Century Gothic"/>
                <a:cs typeface="Century Gothic"/>
              </a:rPr>
              <a:t>arrives</a:t>
            </a:r>
            <a:endParaRPr sz="2100">
              <a:latin typeface="Century Gothic"/>
              <a:cs typeface="Century Gothic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19" y="3910584"/>
            <a:ext cx="743711" cy="87477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8439" y="3907535"/>
            <a:ext cx="780288" cy="10546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42688" y="3907535"/>
            <a:ext cx="780288" cy="10546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6727" y="5077967"/>
            <a:ext cx="746759" cy="87477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975225" y="5981700"/>
            <a:ext cx="2347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5" dirty="0">
                <a:solidFill>
                  <a:srgbClr val="002D43"/>
                </a:solidFill>
                <a:latin typeface="Tahoma"/>
                <a:cs typeface="Tahoma"/>
              </a:rPr>
              <a:t>On-demand</a:t>
            </a:r>
            <a:r>
              <a:rPr sz="2000" b="1" spc="-11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2000" b="1" spc="-65" dirty="0">
                <a:solidFill>
                  <a:srgbClr val="002D43"/>
                </a:solidFill>
                <a:latin typeface="Tahoma"/>
                <a:cs typeface="Tahoma"/>
              </a:rPr>
              <a:t>trigger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60976" y="5056632"/>
            <a:ext cx="743712" cy="8717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81216" y="3919728"/>
            <a:ext cx="780287" cy="1054608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643003" y="6018276"/>
            <a:ext cx="1365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70" dirty="0">
                <a:solidFill>
                  <a:srgbClr val="002D43"/>
                </a:solidFill>
                <a:latin typeface="Tahoma"/>
                <a:cs typeface="Tahoma"/>
              </a:rPr>
              <a:t>Start</a:t>
            </a:r>
            <a:r>
              <a:rPr sz="2000" b="1" spc="-140" dirty="0">
                <a:solidFill>
                  <a:srgbClr val="002D43"/>
                </a:solidFill>
                <a:latin typeface="Tahoma"/>
                <a:cs typeface="Tahoma"/>
              </a:rPr>
              <a:t> </a:t>
            </a:r>
            <a:r>
              <a:rPr sz="2000" b="1" spc="-85" dirty="0">
                <a:solidFill>
                  <a:srgbClr val="002D43"/>
                </a:solidFill>
                <a:latin typeface="Tahoma"/>
                <a:cs typeface="Tahoma"/>
              </a:rPr>
              <a:t>Crawl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67583" y="1328927"/>
            <a:ext cx="798576" cy="80162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4087" y="1179575"/>
            <a:ext cx="963168" cy="96621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72071" y="1295400"/>
            <a:ext cx="798576" cy="79857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33544" y="1222247"/>
            <a:ext cx="902208" cy="902208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262" y="160019"/>
            <a:ext cx="73837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002D43"/>
                </a:solidFill>
                <a:latin typeface="Calibri"/>
                <a:cs typeface="Calibri"/>
              </a:rPr>
              <a:t>Optimizing </a:t>
            </a:r>
            <a:r>
              <a:rPr sz="3800" b="1" spc="-45" dirty="0">
                <a:solidFill>
                  <a:srgbClr val="002D43"/>
                </a:solidFill>
                <a:latin typeface="Calibri"/>
                <a:cs typeface="Calibri"/>
              </a:rPr>
              <a:t>for </a:t>
            </a:r>
            <a:r>
              <a:rPr sz="3800" b="1" spc="-25" dirty="0">
                <a:solidFill>
                  <a:srgbClr val="002D43"/>
                </a:solidFill>
                <a:latin typeface="Calibri"/>
                <a:cs typeface="Calibri"/>
              </a:rPr>
              <a:t>Cost </a:t>
            </a:r>
            <a:r>
              <a:rPr sz="3800" b="1" spc="-5" dirty="0">
                <a:solidFill>
                  <a:srgbClr val="002D43"/>
                </a:solidFill>
                <a:latin typeface="Calibri"/>
                <a:cs typeface="Calibri"/>
              </a:rPr>
              <a:t>and</a:t>
            </a:r>
            <a:r>
              <a:rPr sz="3800" b="1" spc="-15" dirty="0">
                <a:solidFill>
                  <a:srgbClr val="002D43"/>
                </a:solidFill>
                <a:latin typeface="Calibri"/>
                <a:cs typeface="Calibri"/>
              </a:rPr>
              <a:t> </a:t>
            </a:r>
            <a:r>
              <a:rPr sz="3800" b="1" spc="-25" dirty="0">
                <a:solidFill>
                  <a:srgbClr val="002D43"/>
                </a:solidFill>
                <a:latin typeface="Calibri"/>
                <a:cs typeface="Calibri"/>
              </a:rPr>
              <a:t>Performance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43349" y="1330115"/>
            <a:ext cx="3141345" cy="3491865"/>
            <a:chOff x="8143349" y="1330115"/>
            <a:chExt cx="3141345" cy="34918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43349" y="1339692"/>
              <a:ext cx="1699990" cy="16999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9729" y="1330115"/>
              <a:ext cx="1496499" cy="1496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1368" y="2078363"/>
              <a:ext cx="2743280" cy="274327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75840" y="4637676"/>
            <a:ext cx="3107055" cy="13843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1595"/>
              </a:spcBef>
            </a:pP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Managed</a:t>
            </a:r>
            <a:r>
              <a:rPr sz="2400" spc="-2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561975" marR="5080" indent="-549275">
              <a:lnSpc>
                <a:spcPts val="2500"/>
              </a:lnSpc>
              <a:spcBef>
                <a:spcPts val="1405"/>
              </a:spcBef>
            </a:pP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Pay 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for </a:t>
            </a: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what 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you </a:t>
            </a:r>
            <a:r>
              <a:rPr sz="2100" b="1" spc="10" dirty="0">
                <a:solidFill>
                  <a:srgbClr val="1D516C"/>
                </a:solidFill>
                <a:latin typeface="Arial"/>
                <a:cs typeface="Arial"/>
              </a:rPr>
              <a:t>use</a:t>
            </a: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, not  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for </a:t>
            </a:r>
            <a:r>
              <a:rPr sz="2100" spc="15" dirty="0">
                <a:solidFill>
                  <a:srgbClr val="1D516C"/>
                </a:solidFill>
                <a:latin typeface="Arial"/>
                <a:cs typeface="Arial"/>
              </a:rPr>
              <a:t>what </a:t>
            </a: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you</a:t>
            </a:r>
            <a:r>
              <a:rPr sz="2100" spc="-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100" b="1" spc="5" dirty="0">
                <a:solidFill>
                  <a:srgbClr val="1D516C"/>
                </a:solidFill>
                <a:latin typeface="Arial"/>
                <a:cs typeface="Arial"/>
              </a:rPr>
              <a:t>run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9924" y="1403868"/>
            <a:ext cx="2319866" cy="271883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7831" y="4637676"/>
            <a:ext cx="3769995" cy="13843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1595"/>
              </a:spcBef>
            </a:pP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Partitioning</a:t>
            </a:r>
            <a:endParaRPr sz="2400">
              <a:latin typeface="Arial"/>
              <a:cs typeface="Arial"/>
            </a:endParaRPr>
          </a:p>
          <a:p>
            <a:pPr marL="284480" marR="5080" indent="-272415">
              <a:lnSpc>
                <a:spcPts val="2500"/>
              </a:lnSpc>
              <a:spcBef>
                <a:spcPts val="1405"/>
              </a:spcBef>
            </a:pP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Pay 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for data </a:t>
            </a: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your query </a:t>
            </a:r>
            <a:r>
              <a:rPr sz="2100" b="1" spc="10" dirty="0">
                <a:solidFill>
                  <a:srgbClr val="1D516C"/>
                </a:solidFill>
                <a:latin typeface="Arial"/>
                <a:cs typeface="Arial"/>
              </a:rPr>
              <a:t>needs</a:t>
            </a: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,  not </a:t>
            </a:r>
            <a:r>
              <a:rPr sz="2100" dirty="0">
                <a:solidFill>
                  <a:srgbClr val="1D516C"/>
                </a:solidFill>
                <a:latin typeface="Arial"/>
                <a:cs typeface="Arial"/>
              </a:rPr>
              <a:t>to 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scan </a:t>
            </a:r>
            <a:r>
              <a:rPr sz="2100" b="1" spc="5" dirty="0">
                <a:solidFill>
                  <a:srgbClr val="1D516C"/>
                </a:solidFill>
                <a:latin typeface="Arial"/>
                <a:cs typeface="Arial"/>
              </a:rPr>
              <a:t>all 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of </a:t>
            </a: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your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 data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06466" y="1346644"/>
            <a:ext cx="1582420" cy="3243580"/>
            <a:chOff x="5006466" y="1346644"/>
            <a:chExt cx="1582420" cy="324358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6466" y="1356164"/>
              <a:ext cx="787578" cy="7875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3374" y="1346644"/>
              <a:ext cx="787578" cy="78757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3959" y="2081701"/>
              <a:ext cx="787578" cy="78757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0864" y="2072184"/>
              <a:ext cx="787578" cy="78757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1453" y="3294168"/>
              <a:ext cx="1249184" cy="12954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8709" y="2548933"/>
              <a:ext cx="1168541" cy="116854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323739" y="4637676"/>
            <a:ext cx="3060700" cy="13843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1595"/>
              </a:spcBef>
            </a:pP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Compression</a:t>
            </a:r>
            <a:endParaRPr sz="2400">
              <a:latin typeface="Arial"/>
              <a:cs typeface="Arial"/>
            </a:endParaRPr>
          </a:p>
          <a:p>
            <a:pPr marL="12700" marR="5080" indent="1270" algn="ctr">
              <a:lnSpc>
                <a:spcPts val="2500"/>
              </a:lnSpc>
              <a:spcBef>
                <a:spcPts val="1405"/>
              </a:spcBef>
            </a:pP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Pay 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for </a:t>
            </a: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what 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you </a:t>
            </a:r>
            <a:r>
              <a:rPr sz="2100" b="1" spc="10" dirty="0">
                <a:solidFill>
                  <a:srgbClr val="1D516C"/>
                </a:solidFill>
                <a:latin typeface="Arial"/>
                <a:cs typeface="Arial"/>
              </a:rPr>
              <a:t>store</a:t>
            </a: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,  not 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for </a:t>
            </a:r>
            <a:r>
              <a:rPr sz="2100" spc="10" dirty="0">
                <a:solidFill>
                  <a:srgbClr val="1D516C"/>
                </a:solidFill>
                <a:latin typeface="Arial"/>
                <a:cs typeface="Arial"/>
              </a:rPr>
              <a:t>what </a:t>
            </a:r>
            <a:r>
              <a:rPr sz="2100" spc="5" dirty="0">
                <a:solidFill>
                  <a:srgbClr val="1D516C"/>
                </a:solidFill>
                <a:latin typeface="Arial"/>
                <a:cs typeface="Arial"/>
              </a:rPr>
              <a:t>you</a:t>
            </a:r>
            <a:r>
              <a:rPr sz="2100" spc="-3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100" b="1" spc="10" dirty="0">
                <a:solidFill>
                  <a:srgbClr val="1D516C"/>
                </a:solidFill>
                <a:latin typeface="Arial"/>
                <a:cs typeface="Arial"/>
              </a:rPr>
              <a:t>process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149497" y="6276229"/>
              <a:ext cx="541020" cy="184785"/>
            </a:xfrm>
            <a:custGeom>
              <a:avLst/>
              <a:gdLst/>
              <a:ahLst/>
              <a:cxnLst/>
              <a:rect l="l" t="t" r="r" b="b"/>
              <a:pathLst>
                <a:path w="541020" h="184785">
                  <a:moveTo>
                    <a:pt x="417245" y="146032"/>
                  </a:moveTo>
                  <a:lnTo>
                    <a:pt x="413122" y="146032"/>
                  </a:lnTo>
                  <a:lnTo>
                    <a:pt x="411636" y="148091"/>
                  </a:lnTo>
                  <a:lnTo>
                    <a:pt x="411636" y="164017"/>
                  </a:lnTo>
                  <a:lnTo>
                    <a:pt x="412032" y="165845"/>
                  </a:lnTo>
                  <a:lnTo>
                    <a:pt x="448957" y="182579"/>
                  </a:lnTo>
                  <a:lnTo>
                    <a:pt x="471765" y="184513"/>
                  </a:lnTo>
                  <a:lnTo>
                    <a:pt x="479172" y="184277"/>
                  </a:lnTo>
                  <a:lnTo>
                    <a:pt x="527481" y="164930"/>
                  </a:lnTo>
                  <a:lnTo>
                    <a:pt x="532791" y="158058"/>
                  </a:lnTo>
                  <a:lnTo>
                    <a:pt x="461912" y="158058"/>
                  </a:lnTo>
                  <a:lnTo>
                    <a:pt x="454122" y="157255"/>
                  </a:lnTo>
                  <a:lnTo>
                    <a:pt x="438548" y="154052"/>
                  </a:lnTo>
                  <a:lnTo>
                    <a:pt x="431332" y="151759"/>
                  </a:lnTo>
                  <a:lnTo>
                    <a:pt x="422629" y="147866"/>
                  </a:lnTo>
                  <a:lnTo>
                    <a:pt x="420965" y="147180"/>
                  </a:lnTo>
                  <a:lnTo>
                    <a:pt x="418447" y="146262"/>
                  </a:lnTo>
                  <a:lnTo>
                    <a:pt x="417245" y="146032"/>
                  </a:lnTo>
                  <a:close/>
                </a:path>
                <a:path w="541020" h="184785">
                  <a:moveTo>
                    <a:pt x="482643" y="0"/>
                  </a:moveTo>
                  <a:lnTo>
                    <a:pt x="469583" y="0"/>
                  </a:lnTo>
                  <a:lnTo>
                    <a:pt x="461337" y="1150"/>
                  </a:lnTo>
                  <a:lnTo>
                    <a:pt x="422572" y="23423"/>
                  </a:lnTo>
                  <a:lnTo>
                    <a:pt x="413694" y="43293"/>
                  </a:lnTo>
                  <a:lnTo>
                    <a:pt x="413694" y="51540"/>
                  </a:lnTo>
                  <a:lnTo>
                    <a:pt x="436245" y="91571"/>
                  </a:lnTo>
                  <a:lnTo>
                    <a:pt x="483448" y="108921"/>
                  </a:lnTo>
                  <a:lnTo>
                    <a:pt x="493067" y="112131"/>
                  </a:lnTo>
                  <a:lnTo>
                    <a:pt x="499651" y="115567"/>
                  </a:lnTo>
                  <a:lnTo>
                    <a:pt x="506754" y="122895"/>
                  </a:lnTo>
                  <a:lnTo>
                    <a:pt x="508529" y="127475"/>
                  </a:lnTo>
                  <a:lnTo>
                    <a:pt x="508529" y="140994"/>
                  </a:lnTo>
                  <a:lnTo>
                    <a:pt x="469704" y="158058"/>
                  </a:lnTo>
                  <a:lnTo>
                    <a:pt x="532791" y="158058"/>
                  </a:lnTo>
                  <a:lnTo>
                    <a:pt x="539109" y="145631"/>
                  </a:lnTo>
                  <a:lnTo>
                    <a:pt x="540826" y="138015"/>
                  </a:lnTo>
                  <a:lnTo>
                    <a:pt x="540826" y="129537"/>
                  </a:lnTo>
                  <a:lnTo>
                    <a:pt x="519567" y="91314"/>
                  </a:lnTo>
                  <a:lnTo>
                    <a:pt x="462944" y="70781"/>
                  </a:lnTo>
                  <a:lnTo>
                    <a:pt x="455728" y="67172"/>
                  </a:lnTo>
                  <a:lnTo>
                    <a:pt x="447939" y="59615"/>
                  </a:lnTo>
                  <a:lnTo>
                    <a:pt x="445996" y="54976"/>
                  </a:lnTo>
                  <a:lnTo>
                    <a:pt x="445996" y="41463"/>
                  </a:lnTo>
                  <a:lnTo>
                    <a:pt x="481387" y="26457"/>
                  </a:lnTo>
                  <a:lnTo>
                    <a:pt x="531209" y="26457"/>
                  </a:lnTo>
                  <a:lnTo>
                    <a:pt x="531164" y="18039"/>
                  </a:lnTo>
                  <a:lnTo>
                    <a:pt x="495988" y="1433"/>
                  </a:lnTo>
                  <a:lnTo>
                    <a:pt x="487055" y="290"/>
                  </a:lnTo>
                  <a:lnTo>
                    <a:pt x="482643" y="0"/>
                  </a:lnTo>
                  <a:close/>
                </a:path>
                <a:path w="541020" h="184785">
                  <a:moveTo>
                    <a:pt x="531209" y="26457"/>
                  </a:moveTo>
                  <a:lnTo>
                    <a:pt x="481387" y="26457"/>
                  </a:lnTo>
                  <a:lnTo>
                    <a:pt x="491606" y="26930"/>
                  </a:lnTo>
                  <a:lnTo>
                    <a:pt x="501312" y="28348"/>
                  </a:lnTo>
                  <a:lnTo>
                    <a:pt x="510504" y="30710"/>
                  </a:lnTo>
                  <a:lnTo>
                    <a:pt x="519182" y="34016"/>
                  </a:lnTo>
                  <a:lnTo>
                    <a:pt x="522618" y="35622"/>
                  </a:lnTo>
                  <a:lnTo>
                    <a:pt x="525136" y="36421"/>
                  </a:lnTo>
                  <a:lnTo>
                    <a:pt x="529714" y="36421"/>
                  </a:lnTo>
                  <a:lnTo>
                    <a:pt x="531209" y="34360"/>
                  </a:lnTo>
                  <a:lnTo>
                    <a:pt x="531209" y="26457"/>
                  </a:lnTo>
                  <a:close/>
                </a:path>
                <a:path w="541020" h="184785">
                  <a:moveTo>
                    <a:pt x="187831" y="5154"/>
                  </a:moveTo>
                  <a:lnTo>
                    <a:pt x="161717" y="5154"/>
                  </a:lnTo>
                  <a:lnTo>
                    <a:pt x="160120" y="6760"/>
                  </a:lnTo>
                  <a:lnTo>
                    <a:pt x="160244" y="11914"/>
                  </a:lnTo>
                  <a:lnTo>
                    <a:pt x="160688" y="13975"/>
                  </a:lnTo>
                  <a:lnTo>
                    <a:pt x="161838" y="17867"/>
                  </a:lnTo>
                  <a:lnTo>
                    <a:pt x="207878" y="169738"/>
                  </a:lnTo>
                  <a:lnTo>
                    <a:pt x="209022" y="173636"/>
                  </a:lnTo>
                  <a:lnTo>
                    <a:pt x="210397" y="176214"/>
                  </a:lnTo>
                  <a:lnTo>
                    <a:pt x="213602" y="178731"/>
                  </a:lnTo>
                  <a:lnTo>
                    <a:pt x="216124" y="179359"/>
                  </a:lnTo>
                  <a:lnTo>
                    <a:pt x="240061" y="179359"/>
                  </a:lnTo>
                  <a:lnTo>
                    <a:pt x="242695" y="178674"/>
                  </a:lnTo>
                  <a:lnTo>
                    <a:pt x="245899" y="175923"/>
                  </a:lnTo>
                  <a:lnTo>
                    <a:pt x="247162" y="173292"/>
                  </a:lnTo>
                  <a:lnTo>
                    <a:pt x="254007" y="144655"/>
                  </a:lnTo>
                  <a:lnTo>
                    <a:pt x="228840" y="144655"/>
                  </a:lnTo>
                  <a:lnTo>
                    <a:pt x="195853" y="14774"/>
                  </a:lnTo>
                  <a:lnTo>
                    <a:pt x="194703" y="10883"/>
                  </a:lnTo>
                  <a:lnTo>
                    <a:pt x="193387" y="8305"/>
                  </a:lnTo>
                  <a:lnTo>
                    <a:pt x="190409" y="5788"/>
                  </a:lnTo>
                  <a:lnTo>
                    <a:pt x="187831" y="5154"/>
                  </a:lnTo>
                  <a:close/>
                </a:path>
                <a:path w="541020" h="184785">
                  <a:moveTo>
                    <a:pt x="305208" y="42950"/>
                  </a:moveTo>
                  <a:lnTo>
                    <a:pt x="278316" y="42950"/>
                  </a:lnTo>
                  <a:lnTo>
                    <a:pt x="308977" y="169738"/>
                  </a:lnTo>
                  <a:lnTo>
                    <a:pt x="309810" y="173292"/>
                  </a:lnTo>
                  <a:lnTo>
                    <a:pt x="311072" y="175923"/>
                  </a:lnTo>
                  <a:lnTo>
                    <a:pt x="314279" y="178674"/>
                  </a:lnTo>
                  <a:lnTo>
                    <a:pt x="316913" y="179359"/>
                  </a:lnTo>
                  <a:lnTo>
                    <a:pt x="340854" y="179359"/>
                  </a:lnTo>
                  <a:lnTo>
                    <a:pt x="343371" y="178731"/>
                  </a:lnTo>
                  <a:lnTo>
                    <a:pt x="346577" y="176214"/>
                  </a:lnTo>
                  <a:lnTo>
                    <a:pt x="347949" y="173636"/>
                  </a:lnTo>
                  <a:lnTo>
                    <a:pt x="349207" y="169395"/>
                  </a:lnTo>
                  <a:lnTo>
                    <a:pt x="356394" y="146373"/>
                  </a:lnTo>
                  <a:lnTo>
                    <a:pt x="329512" y="146373"/>
                  </a:lnTo>
                  <a:lnTo>
                    <a:pt x="305208" y="42950"/>
                  </a:lnTo>
                  <a:close/>
                </a:path>
                <a:path w="541020" h="184785">
                  <a:moveTo>
                    <a:pt x="396628" y="5154"/>
                  </a:moveTo>
                  <a:lnTo>
                    <a:pt x="371546" y="5154"/>
                  </a:lnTo>
                  <a:lnTo>
                    <a:pt x="368968" y="5788"/>
                  </a:lnTo>
                  <a:lnTo>
                    <a:pt x="365989" y="8305"/>
                  </a:lnTo>
                  <a:lnTo>
                    <a:pt x="364674" y="10883"/>
                  </a:lnTo>
                  <a:lnTo>
                    <a:pt x="363531" y="14774"/>
                  </a:lnTo>
                  <a:lnTo>
                    <a:pt x="329512" y="146373"/>
                  </a:lnTo>
                  <a:lnTo>
                    <a:pt x="356394" y="146373"/>
                  </a:lnTo>
                  <a:lnTo>
                    <a:pt x="396515" y="17867"/>
                  </a:lnTo>
                  <a:lnTo>
                    <a:pt x="397203" y="15805"/>
                  </a:lnTo>
                  <a:lnTo>
                    <a:pt x="397659" y="14205"/>
                  </a:lnTo>
                  <a:lnTo>
                    <a:pt x="398117" y="11914"/>
                  </a:lnTo>
                  <a:lnTo>
                    <a:pt x="398233" y="6760"/>
                  </a:lnTo>
                  <a:lnTo>
                    <a:pt x="396628" y="5154"/>
                  </a:lnTo>
                  <a:close/>
                </a:path>
                <a:path w="541020" h="184785">
                  <a:moveTo>
                    <a:pt x="290568" y="5154"/>
                  </a:moveTo>
                  <a:lnTo>
                    <a:pt x="267435" y="5154"/>
                  </a:lnTo>
                  <a:lnTo>
                    <a:pt x="264798" y="5788"/>
                  </a:lnTo>
                  <a:lnTo>
                    <a:pt x="261594" y="8305"/>
                  </a:lnTo>
                  <a:lnTo>
                    <a:pt x="260332" y="10883"/>
                  </a:lnTo>
                  <a:lnTo>
                    <a:pt x="228840" y="144655"/>
                  </a:lnTo>
                  <a:lnTo>
                    <a:pt x="254007" y="144655"/>
                  </a:lnTo>
                  <a:lnTo>
                    <a:pt x="278316" y="42950"/>
                  </a:lnTo>
                  <a:lnTo>
                    <a:pt x="305208" y="42950"/>
                  </a:lnTo>
                  <a:lnTo>
                    <a:pt x="297672" y="10883"/>
                  </a:lnTo>
                  <a:lnTo>
                    <a:pt x="296409" y="8305"/>
                  </a:lnTo>
                  <a:lnTo>
                    <a:pt x="293204" y="5788"/>
                  </a:lnTo>
                  <a:lnTo>
                    <a:pt x="290568" y="5154"/>
                  </a:lnTo>
                  <a:close/>
                </a:path>
                <a:path w="541020" h="184785">
                  <a:moveTo>
                    <a:pt x="72613" y="76279"/>
                  </a:moveTo>
                  <a:lnTo>
                    <a:pt x="65973" y="76279"/>
                  </a:lnTo>
                  <a:lnTo>
                    <a:pt x="51626" y="77235"/>
                  </a:lnTo>
                  <a:lnTo>
                    <a:pt x="10050" y="99828"/>
                  </a:lnTo>
                  <a:lnTo>
                    <a:pt x="0" y="131942"/>
                  </a:lnTo>
                  <a:lnTo>
                    <a:pt x="902" y="143196"/>
                  </a:lnTo>
                  <a:lnTo>
                    <a:pt x="22292" y="175903"/>
                  </a:lnTo>
                  <a:lnTo>
                    <a:pt x="53604" y="183828"/>
                  </a:lnTo>
                  <a:lnTo>
                    <a:pt x="70224" y="182131"/>
                  </a:lnTo>
                  <a:lnTo>
                    <a:pt x="85384" y="177042"/>
                  </a:lnTo>
                  <a:lnTo>
                    <a:pt x="99085" y="168559"/>
                  </a:lnTo>
                  <a:lnTo>
                    <a:pt x="109908" y="158058"/>
                  </a:lnTo>
                  <a:lnTo>
                    <a:pt x="52914" y="158058"/>
                  </a:lnTo>
                  <a:lnTo>
                    <a:pt x="46042" y="155710"/>
                  </a:lnTo>
                  <a:lnTo>
                    <a:pt x="36423" y="146320"/>
                  </a:lnTo>
                  <a:lnTo>
                    <a:pt x="34016" y="139389"/>
                  </a:lnTo>
                  <a:lnTo>
                    <a:pt x="34016" y="120378"/>
                  </a:lnTo>
                  <a:lnTo>
                    <a:pt x="72845" y="99646"/>
                  </a:lnTo>
                  <a:lnTo>
                    <a:pt x="141565" y="99646"/>
                  </a:lnTo>
                  <a:lnTo>
                    <a:pt x="141565" y="82120"/>
                  </a:lnTo>
                  <a:lnTo>
                    <a:pt x="109266" y="82120"/>
                  </a:lnTo>
                  <a:lnTo>
                    <a:pt x="101476" y="80290"/>
                  </a:lnTo>
                  <a:lnTo>
                    <a:pt x="93976" y="78857"/>
                  </a:lnTo>
                  <a:lnTo>
                    <a:pt x="79545" y="76795"/>
                  </a:lnTo>
                  <a:lnTo>
                    <a:pt x="72613" y="76279"/>
                  </a:lnTo>
                  <a:close/>
                </a:path>
                <a:path w="541020" h="184785">
                  <a:moveTo>
                    <a:pt x="148466" y="156681"/>
                  </a:moveTo>
                  <a:lnTo>
                    <a:pt x="111326" y="156681"/>
                  </a:lnTo>
                  <a:lnTo>
                    <a:pt x="113388" y="161036"/>
                  </a:lnTo>
                  <a:lnTo>
                    <a:pt x="128164" y="180046"/>
                  </a:lnTo>
                  <a:lnTo>
                    <a:pt x="131827" y="180046"/>
                  </a:lnTo>
                  <a:lnTo>
                    <a:pt x="151530" y="166302"/>
                  </a:lnTo>
                  <a:lnTo>
                    <a:pt x="151530" y="162866"/>
                  </a:lnTo>
                  <a:lnTo>
                    <a:pt x="151069" y="161380"/>
                  </a:lnTo>
                  <a:lnTo>
                    <a:pt x="150155" y="159776"/>
                  </a:lnTo>
                  <a:lnTo>
                    <a:pt x="148466" y="156681"/>
                  </a:lnTo>
                  <a:close/>
                </a:path>
                <a:path w="541020" h="184785">
                  <a:moveTo>
                    <a:pt x="141565" y="99646"/>
                  </a:moveTo>
                  <a:lnTo>
                    <a:pt x="78798" y="99646"/>
                  </a:lnTo>
                  <a:lnTo>
                    <a:pt x="84924" y="100048"/>
                  </a:lnTo>
                  <a:lnTo>
                    <a:pt x="97523" y="101652"/>
                  </a:lnTo>
                  <a:lnTo>
                    <a:pt x="103538" y="102736"/>
                  </a:lnTo>
                  <a:lnTo>
                    <a:pt x="109179" y="104090"/>
                  </a:lnTo>
                  <a:lnTo>
                    <a:pt x="109153" y="120015"/>
                  </a:lnTo>
                  <a:lnTo>
                    <a:pt x="75018" y="156852"/>
                  </a:lnTo>
                  <a:lnTo>
                    <a:pt x="68261" y="158058"/>
                  </a:lnTo>
                  <a:lnTo>
                    <a:pt x="109908" y="158058"/>
                  </a:lnTo>
                  <a:lnTo>
                    <a:pt x="111326" y="156681"/>
                  </a:lnTo>
                  <a:lnTo>
                    <a:pt x="148466" y="156681"/>
                  </a:lnTo>
                  <a:lnTo>
                    <a:pt x="147405" y="154738"/>
                  </a:lnTo>
                  <a:lnTo>
                    <a:pt x="145284" y="150041"/>
                  </a:lnTo>
                  <a:lnTo>
                    <a:pt x="142306" y="141337"/>
                  </a:lnTo>
                  <a:lnTo>
                    <a:pt x="141565" y="135496"/>
                  </a:lnTo>
                  <a:lnTo>
                    <a:pt x="141565" y="99646"/>
                  </a:lnTo>
                  <a:close/>
                </a:path>
                <a:path w="541020" h="184785">
                  <a:moveTo>
                    <a:pt x="133378" y="27144"/>
                  </a:moveTo>
                  <a:lnTo>
                    <a:pt x="68035" y="27144"/>
                  </a:lnTo>
                  <a:lnTo>
                    <a:pt x="78536" y="27714"/>
                  </a:lnTo>
                  <a:lnTo>
                    <a:pt x="87362" y="29422"/>
                  </a:lnTo>
                  <a:lnTo>
                    <a:pt x="109266" y="67689"/>
                  </a:lnTo>
                  <a:lnTo>
                    <a:pt x="109266" y="82120"/>
                  </a:lnTo>
                  <a:lnTo>
                    <a:pt x="141565" y="82120"/>
                  </a:lnTo>
                  <a:lnTo>
                    <a:pt x="141565" y="64253"/>
                  </a:lnTo>
                  <a:lnTo>
                    <a:pt x="140544" y="49125"/>
                  </a:lnTo>
                  <a:lnTo>
                    <a:pt x="137483" y="36036"/>
                  </a:lnTo>
                  <a:lnTo>
                    <a:pt x="133378" y="27144"/>
                  </a:lnTo>
                  <a:close/>
                </a:path>
                <a:path w="541020" h="184785">
                  <a:moveTo>
                    <a:pt x="73874" y="0"/>
                  </a:moveTo>
                  <a:lnTo>
                    <a:pt x="29894" y="7904"/>
                  </a:lnTo>
                  <a:lnTo>
                    <a:pt x="11682" y="20504"/>
                  </a:lnTo>
                  <a:lnTo>
                    <a:pt x="11682" y="37452"/>
                  </a:lnTo>
                  <a:lnTo>
                    <a:pt x="13059" y="39514"/>
                  </a:lnTo>
                  <a:lnTo>
                    <a:pt x="16494" y="39514"/>
                  </a:lnTo>
                  <a:lnTo>
                    <a:pt x="17525" y="39343"/>
                  </a:lnTo>
                  <a:lnTo>
                    <a:pt x="20273" y="38656"/>
                  </a:lnTo>
                  <a:lnTo>
                    <a:pt x="22560" y="37796"/>
                  </a:lnTo>
                  <a:lnTo>
                    <a:pt x="25770" y="36421"/>
                  </a:lnTo>
                  <a:lnTo>
                    <a:pt x="32642" y="33672"/>
                  </a:lnTo>
                  <a:lnTo>
                    <a:pt x="39687" y="31440"/>
                  </a:lnTo>
                  <a:lnTo>
                    <a:pt x="54118" y="28004"/>
                  </a:lnTo>
                  <a:lnTo>
                    <a:pt x="61163" y="27144"/>
                  </a:lnTo>
                  <a:lnTo>
                    <a:pt x="133378" y="27144"/>
                  </a:lnTo>
                  <a:lnTo>
                    <a:pt x="132382" y="24987"/>
                  </a:lnTo>
                  <a:lnTo>
                    <a:pt x="125243" y="15978"/>
                  </a:lnTo>
                  <a:lnTo>
                    <a:pt x="115911" y="8987"/>
                  </a:lnTo>
                  <a:lnTo>
                    <a:pt x="104240" y="3994"/>
                  </a:lnTo>
                  <a:lnTo>
                    <a:pt x="90228" y="998"/>
                  </a:lnTo>
                  <a:lnTo>
                    <a:pt x="73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24678" y="6504967"/>
              <a:ext cx="538480" cy="124460"/>
            </a:xfrm>
            <a:custGeom>
              <a:avLst/>
              <a:gdLst/>
              <a:ahLst/>
              <a:cxnLst/>
              <a:rect l="l" t="t" r="r" b="b"/>
              <a:pathLst>
                <a:path w="538479" h="124459">
                  <a:moveTo>
                    <a:pt x="1959" y="0"/>
                  </a:moveTo>
                  <a:lnTo>
                    <a:pt x="0" y="2709"/>
                  </a:lnTo>
                  <a:lnTo>
                    <a:pt x="0" y="10568"/>
                  </a:lnTo>
                  <a:lnTo>
                    <a:pt x="43154" y="45345"/>
                  </a:lnTo>
                  <a:lnTo>
                    <a:pt x="87448" y="72742"/>
                  </a:lnTo>
                  <a:lnTo>
                    <a:pt x="135121" y="94728"/>
                  </a:lnTo>
                  <a:lnTo>
                    <a:pt x="185796" y="110915"/>
                  </a:lnTo>
                  <a:lnTo>
                    <a:pt x="239097" y="120913"/>
                  </a:lnTo>
                  <a:lnTo>
                    <a:pt x="292737" y="124214"/>
                  </a:lnTo>
                  <a:lnTo>
                    <a:pt x="296585" y="124214"/>
                  </a:lnTo>
                  <a:lnTo>
                    <a:pt x="344297" y="121312"/>
                  </a:lnTo>
                  <a:lnTo>
                    <a:pt x="395048" y="112349"/>
                  </a:lnTo>
                  <a:lnTo>
                    <a:pt x="444883" y="97589"/>
                  </a:lnTo>
                  <a:lnTo>
                    <a:pt x="481243" y="81763"/>
                  </a:lnTo>
                  <a:lnTo>
                    <a:pt x="301442" y="81763"/>
                  </a:lnTo>
                  <a:lnTo>
                    <a:pt x="248692" y="79380"/>
                  </a:lnTo>
                  <a:lnTo>
                    <a:pt x="196958" y="72415"/>
                  </a:lnTo>
                  <a:lnTo>
                    <a:pt x="146693" y="61143"/>
                  </a:lnTo>
                  <a:lnTo>
                    <a:pt x="98348" y="45839"/>
                  </a:lnTo>
                  <a:lnTo>
                    <a:pt x="52378" y="26777"/>
                  </a:lnTo>
                  <a:lnTo>
                    <a:pt x="9234" y="4233"/>
                  </a:lnTo>
                  <a:lnTo>
                    <a:pt x="1959" y="0"/>
                  </a:lnTo>
                  <a:close/>
                </a:path>
                <a:path w="538479" h="124459">
                  <a:moveTo>
                    <a:pt x="531906" y="35446"/>
                  </a:moveTo>
                  <a:lnTo>
                    <a:pt x="524324" y="36152"/>
                  </a:lnTo>
                  <a:lnTo>
                    <a:pt x="480193" y="52700"/>
                  </a:lnTo>
                  <a:lnTo>
                    <a:pt x="435196" y="65487"/>
                  </a:lnTo>
                  <a:lnTo>
                    <a:pt x="389976" y="74561"/>
                  </a:lnTo>
                  <a:lnTo>
                    <a:pt x="345177" y="79970"/>
                  </a:lnTo>
                  <a:lnTo>
                    <a:pt x="301442" y="81763"/>
                  </a:lnTo>
                  <a:lnTo>
                    <a:pt x="481243" y="81763"/>
                  </a:lnTo>
                  <a:lnTo>
                    <a:pt x="491780" y="77176"/>
                  </a:lnTo>
                  <a:lnTo>
                    <a:pt x="533721" y="51257"/>
                  </a:lnTo>
                  <a:lnTo>
                    <a:pt x="538300" y="44911"/>
                  </a:lnTo>
                  <a:lnTo>
                    <a:pt x="537130" y="39003"/>
                  </a:lnTo>
                  <a:lnTo>
                    <a:pt x="531906" y="35446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02512" y="6496336"/>
              <a:ext cx="112536" cy="1111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5940" y="2752344"/>
            <a:ext cx="187198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135" dirty="0">
                <a:solidFill>
                  <a:srgbClr val="FFFFFF"/>
                </a:solidFill>
                <a:latin typeface="Tahoma"/>
                <a:cs typeface="Tahoma"/>
              </a:rPr>
              <a:t>Q </a:t>
            </a:r>
            <a:r>
              <a:rPr sz="5300" b="1" spc="-20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5300" b="1" spc="-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300" b="1" spc="-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9964" y="3589088"/>
            <a:ext cx="2727325" cy="1057910"/>
          </a:xfrm>
          <a:custGeom>
            <a:avLst/>
            <a:gdLst/>
            <a:ahLst/>
            <a:cxnLst/>
            <a:rect l="l" t="t" r="r" b="b"/>
            <a:pathLst>
              <a:path w="2727325" h="1057910">
                <a:moveTo>
                  <a:pt x="132199" y="0"/>
                </a:moveTo>
                <a:lnTo>
                  <a:pt x="0" y="0"/>
                </a:lnTo>
                <a:lnTo>
                  <a:pt x="0" y="945338"/>
                </a:lnTo>
                <a:lnTo>
                  <a:pt x="2462885" y="945338"/>
                </a:lnTo>
                <a:lnTo>
                  <a:pt x="2462885" y="1057615"/>
                </a:lnTo>
                <a:lnTo>
                  <a:pt x="2727276" y="879238"/>
                </a:lnTo>
                <a:lnTo>
                  <a:pt x="2462885" y="700860"/>
                </a:lnTo>
                <a:lnTo>
                  <a:pt x="2462885" y="813137"/>
                </a:lnTo>
                <a:lnTo>
                  <a:pt x="132199" y="813137"/>
                </a:lnTo>
                <a:lnTo>
                  <a:pt x="132199" y="0"/>
                </a:lnTo>
                <a:close/>
              </a:path>
            </a:pathLst>
          </a:custGeom>
          <a:solidFill>
            <a:srgbClr val="2A2E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34554" y="4894579"/>
            <a:ext cx="424688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select * </a:t>
            </a:r>
            <a:r>
              <a:rPr sz="2400" spc="-5" dirty="0">
                <a:solidFill>
                  <a:srgbClr val="1D516C"/>
                </a:solidFill>
                <a:latin typeface="Arial"/>
                <a:cs typeface="Arial"/>
              </a:rPr>
              <a:t>from datalake</a:t>
            </a:r>
            <a:r>
              <a:rPr sz="2400" spc="-4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where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dt=20170515 </a:t>
            </a:r>
            <a:r>
              <a:rPr sz="2400" dirty="0">
                <a:solidFill>
                  <a:srgbClr val="1D516C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D516C"/>
                </a:solidFill>
                <a:latin typeface="Arial"/>
                <a:cs typeface="Arial"/>
              </a:rPr>
              <a:t>country=US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4405" y="1228831"/>
          <a:ext cx="4805045" cy="2141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5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703">
                <a:tc gridSpan="3">
                  <a:txBody>
                    <a:bodyPr/>
                    <a:lstStyle/>
                    <a:p>
                      <a:pPr marL="91440">
                        <a:lnSpc>
                          <a:spcPts val="2260"/>
                        </a:lnSpc>
                        <a:spcBef>
                          <a:spcPts val="250"/>
                        </a:spcBef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datalake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1D516C"/>
                      </a:solidFill>
                      <a:prstDash val="solid"/>
                    </a:lnL>
                    <a:lnR w="28575">
                      <a:solidFill>
                        <a:srgbClr val="1D516C"/>
                      </a:solidFill>
                      <a:prstDash val="solid"/>
                    </a:lnR>
                    <a:lnT w="28575">
                      <a:solidFill>
                        <a:srgbClr val="1D516C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4">
                <a:tc>
                  <a:txBody>
                    <a:bodyPr/>
                    <a:lstStyle/>
                    <a:p>
                      <a:pPr marR="25400" algn="ctr">
                        <a:lnSpc>
                          <a:spcPts val="2130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├──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1D516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2130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20170515T1423-GB-01.tar.gz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1D516C"/>
                      </a:solidFill>
                      <a:prstDash val="solid"/>
                    </a:lnR>
                    <a:lnB w="28575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88">
                <a:tc>
                  <a:txBody>
                    <a:bodyPr/>
                    <a:lstStyle/>
                    <a:p>
                      <a:pPr marR="25400" algn="ctr">
                        <a:lnSpc>
                          <a:spcPts val="2145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├──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1D516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2145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20170515T1423-GB-02.tar.gz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1D516C"/>
                      </a:solidFill>
                      <a:prstDash val="solid"/>
                    </a:lnR>
                    <a:lnB w="28575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891">
                <a:tc>
                  <a:txBody>
                    <a:bodyPr/>
                    <a:lstStyle/>
                    <a:p>
                      <a:pPr marR="25400" algn="ctr">
                        <a:lnSpc>
                          <a:spcPts val="2095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├──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1D516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2095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20170515T1500-US-01.tar.gz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1D516C"/>
                      </a:solidFill>
                      <a:prstDash val="solid"/>
                    </a:lnR>
                    <a:lnB w="28575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marR="25400" algn="ctr">
                        <a:lnSpc>
                          <a:spcPts val="2140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├──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1D516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2140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20170516T1500-US-01.tar.gz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1D516C"/>
                      </a:solidFill>
                      <a:prstDash val="solid"/>
                    </a:lnR>
                    <a:lnB w="28575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511">
                <a:tc>
                  <a:txBody>
                    <a:bodyPr/>
                    <a:lstStyle/>
                    <a:p>
                      <a:pPr marR="25400" algn="ctr">
                        <a:lnSpc>
                          <a:spcPts val="2155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├──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1D516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2155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20170516T1600-GB-01.tar.gz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1D516C"/>
                      </a:solidFill>
                      <a:prstDash val="solid"/>
                    </a:lnR>
                    <a:lnB w="28575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409">
                <a:tc>
                  <a:txBody>
                    <a:bodyPr/>
                    <a:lstStyle/>
                    <a:p>
                      <a:pPr marR="25400" algn="ctr">
                        <a:lnSpc>
                          <a:spcPts val="2140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└──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1D516C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1D516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2140"/>
                        </a:lnSpc>
                      </a:pPr>
                      <a:r>
                        <a:rPr sz="1900" spc="-25" dirty="0">
                          <a:solidFill>
                            <a:srgbClr val="1D516C"/>
                          </a:solidFill>
                          <a:latin typeface="Lucida Console"/>
                          <a:cs typeface="Lucida Console"/>
                        </a:rPr>
                        <a:t>20170516T1600-GB-02.tar.gz</a:t>
                      </a:r>
                      <a:endParaRPr sz="19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1D516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1D516C"/>
                      </a:solidFill>
                      <a:prstDash val="solid"/>
                    </a:lnR>
                    <a:lnB w="28575">
                      <a:solidFill>
                        <a:srgbClr val="1D516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988828" y="1747131"/>
            <a:ext cx="5912485" cy="3827779"/>
          </a:xfrm>
          <a:custGeom>
            <a:avLst/>
            <a:gdLst/>
            <a:ahLst/>
            <a:cxnLst/>
            <a:rect l="l" t="t" r="r" b="b"/>
            <a:pathLst>
              <a:path w="5912484" h="3827779">
                <a:moveTo>
                  <a:pt x="0" y="0"/>
                </a:moveTo>
                <a:lnTo>
                  <a:pt x="5912111" y="0"/>
                </a:lnTo>
                <a:lnTo>
                  <a:pt x="5912111" y="3827523"/>
                </a:lnTo>
                <a:lnTo>
                  <a:pt x="0" y="382752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80268" y="1766823"/>
            <a:ext cx="2155825" cy="595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245"/>
              </a:lnSpc>
              <a:spcBef>
                <a:spcPts val="100"/>
              </a:spcBef>
            </a:pPr>
            <a:r>
              <a:rPr sz="1900" spc="-25" dirty="0">
                <a:solidFill>
                  <a:srgbClr val="1D516C"/>
                </a:solidFill>
                <a:latin typeface="Lucida Console"/>
                <a:cs typeface="Lucida Console"/>
              </a:rPr>
              <a:t>datalake</a:t>
            </a:r>
            <a:endParaRPr sz="1900">
              <a:latin typeface="Lucida Console"/>
              <a:cs typeface="Lucida Console"/>
            </a:endParaRPr>
          </a:p>
          <a:p>
            <a:pPr>
              <a:lnSpc>
                <a:spcPts val="2245"/>
              </a:lnSpc>
            </a:pP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├──</a:t>
            </a:r>
            <a:r>
              <a:rPr sz="1900" spc="-90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b="1" spc="-25" dirty="0">
                <a:solidFill>
                  <a:srgbClr val="1D516C"/>
                </a:solidFill>
                <a:latin typeface="Lucida Sans Typewriter"/>
                <a:cs typeface="Lucida Sans Typewriter"/>
              </a:rPr>
              <a:t>dt=20170515</a:t>
            </a:r>
            <a:endParaRPr sz="1900">
              <a:latin typeface="Lucida Sans Typewriter"/>
              <a:cs typeface="Lucida Sans Typewri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0268" y="2339847"/>
            <a:ext cx="5441950" cy="1445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230"/>
              </a:lnSpc>
              <a:spcBef>
                <a:spcPts val="100"/>
              </a:spcBef>
              <a:tabLst>
                <a:tab pos="570865" algn="l"/>
              </a:tabLst>
            </a:pPr>
            <a:r>
              <a:rPr sz="1900" spc="-5" dirty="0">
                <a:solidFill>
                  <a:srgbClr val="1D516C"/>
                </a:solidFill>
                <a:latin typeface="Lucida Console"/>
                <a:cs typeface="Lucida Console"/>
              </a:rPr>
              <a:t>│	</a:t>
            </a: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├──</a:t>
            </a:r>
            <a:r>
              <a:rPr sz="1900" spc="-4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spc="-25" dirty="0">
                <a:solidFill>
                  <a:srgbClr val="1D516C"/>
                </a:solidFill>
                <a:latin typeface="Lucida Console"/>
                <a:cs typeface="Lucida Console"/>
              </a:rPr>
              <a:t>country=GB</a:t>
            </a:r>
            <a:endParaRPr sz="1900">
              <a:latin typeface="Lucida Console"/>
              <a:cs typeface="Lucida Console"/>
            </a:endParaRPr>
          </a:p>
          <a:p>
            <a:pPr>
              <a:lnSpc>
                <a:spcPts val="2195"/>
              </a:lnSpc>
              <a:tabLst>
                <a:tab pos="570865" algn="l"/>
                <a:tab pos="1142365" algn="l"/>
              </a:tabLst>
            </a:pPr>
            <a:r>
              <a:rPr sz="1900" spc="-5" dirty="0">
                <a:solidFill>
                  <a:srgbClr val="1D516C"/>
                </a:solidFill>
                <a:latin typeface="Lucida Console"/>
                <a:cs typeface="Lucida Console"/>
              </a:rPr>
              <a:t>│	│	</a:t>
            </a: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├──</a:t>
            </a:r>
            <a:r>
              <a:rPr sz="1900" spc="-3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spc="-25" dirty="0">
                <a:solidFill>
                  <a:srgbClr val="1D516C"/>
                </a:solidFill>
                <a:latin typeface="Lucida Console"/>
                <a:cs typeface="Lucida Console"/>
              </a:rPr>
              <a:t>20170515T1423-GB-01.tar.gz</a:t>
            </a:r>
            <a:endParaRPr sz="1900">
              <a:latin typeface="Lucida Console"/>
              <a:cs typeface="Lucida Console"/>
            </a:endParaRPr>
          </a:p>
          <a:p>
            <a:pPr>
              <a:lnSpc>
                <a:spcPts val="2245"/>
              </a:lnSpc>
              <a:tabLst>
                <a:tab pos="570865" algn="l"/>
                <a:tab pos="1142365" algn="l"/>
              </a:tabLst>
            </a:pPr>
            <a:r>
              <a:rPr sz="1900" spc="-5" dirty="0">
                <a:solidFill>
                  <a:srgbClr val="1D516C"/>
                </a:solidFill>
                <a:latin typeface="Lucida Console"/>
                <a:cs typeface="Lucida Console"/>
              </a:rPr>
              <a:t>│	│	</a:t>
            </a: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└──</a:t>
            </a:r>
            <a:r>
              <a:rPr sz="1900" spc="-3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spc="-25" dirty="0">
                <a:solidFill>
                  <a:srgbClr val="1D516C"/>
                </a:solidFill>
                <a:latin typeface="Lucida Console"/>
                <a:cs typeface="Lucida Console"/>
              </a:rPr>
              <a:t>20170515T1423-GB-02.tar.gz</a:t>
            </a:r>
            <a:endParaRPr sz="1900">
              <a:latin typeface="Lucida Console"/>
              <a:cs typeface="Lucida Console"/>
            </a:endParaRPr>
          </a:p>
          <a:p>
            <a:pPr>
              <a:lnSpc>
                <a:spcPts val="2245"/>
              </a:lnSpc>
              <a:spcBef>
                <a:spcPts val="25"/>
              </a:spcBef>
            </a:pPr>
            <a:r>
              <a:rPr sz="1900" spc="-5" dirty="0">
                <a:solidFill>
                  <a:srgbClr val="1D516C"/>
                </a:solidFill>
                <a:latin typeface="Lucida Console"/>
                <a:cs typeface="Lucida Console"/>
              </a:rPr>
              <a:t>│</a:t>
            </a:r>
            <a:endParaRPr sz="1900">
              <a:latin typeface="Lucida Console"/>
              <a:cs typeface="Lucida Console"/>
            </a:endParaRPr>
          </a:p>
          <a:p>
            <a:pPr>
              <a:lnSpc>
                <a:spcPts val="2245"/>
              </a:lnSpc>
            </a:pPr>
            <a:r>
              <a:rPr sz="1900" spc="-5" dirty="0">
                <a:solidFill>
                  <a:srgbClr val="1D516C"/>
                </a:solidFill>
                <a:latin typeface="Lucida Console"/>
                <a:cs typeface="Lucida Console"/>
              </a:rPr>
              <a:t>│</a:t>
            </a:r>
            <a:endParaRPr sz="19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51768" y="3190240"/>
            <a:ext cx="4870450" cy="595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245"/>
              </a:lnSpc>
              <a:spcBef>
                <a:spcPts val="100"/>
              </a:spcBef>
            </a:pP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└──</a:t>
            </a:r>
            <a:r>
              <a:rPr sz="1900" spc="-4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b="1" spc="-25" dirty="0">
                <a:solidFill>
                  <a:srgbClr val="1D516C"/>
                </a:solidFill>
                <a:latin typeface="Lucida Sans Typewriter"/>
                <a:cs typeface="Lucida Sans Typewriter"/>
              </a:rPr>
              <a:t>country=US</a:t>
            </a:r>
            <a:endParaRPr sz="1900">
              <a:latin typeface="Lucida Sans Typewriter"/>
              <a:cs typeface="Lucida Sans Typewriter"/>
            </a:endParaRPr>
          </a:p>
          <a:p>
            <a:pPr marL="571500">
              <a:lnSpc>
                <a:spcPts val="2245"/>
              </a:lnSpc>
            </a:pP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└──</a:t>
            </a:r>
            <a:r>
              <a:rPr sz="1900" spc="-3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spc="-25" dirty="0">
                <a:solidFill>
                  <a:srgbClr val="1D516C"/>
                </a:solidFill>
                <a:latin typeface="Lucida Console"/>
                <a:cs typeface="Lucida Console"/>
              </a:rPr>
              <a:t>20170515T1500-US-01.tar.gz</a:t>
            </a:r>
            <a:endParaRPr sz="19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0268" y="3760216"/>
            <a:ext cx="2584450" cy="595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245"/>
              </a:lnSpc>
              <a:spcBef>
                <a:spcPts val="100"/>
              </a:spcBef>
            </a:pP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└──</a:t>
            </a:r>
            <a:r>
              <a:rPr sz="1900" spc="-5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spc="-25" dirty="0">
                <a:solidFill>
                  <a:srgbClr val="1D516C"/>
                </a:solidFill>
                <a:latin typeface="Lucida Console"/>
                <a:cs typeface="Lucida Console"/>
              </a:rPr>
              <a:t>dt=20170516</a:t>
            </a:r>
            <a:endParaRPr sz="1900">
              <a:latin typeface="Lucida Console"/>
              <a:cs typeface="Lucida Console"/>
            </a:endParaRPr>
          </a:p>
          <a:p>
            <a:pPr marL="571500">
              <a:lnSpc>
                <a:spcPts val="2245"/>
              </a:lnSpc>
            </a:pP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├──</a:t>
            </a:r>
            <a:r>
              <a:rPr sz="1900" spc="-9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spc="-25" dirty="0">
                <a:solidFill>
                  <a:srgbClr val="1D516C"/>
                </a:solidFill>
                <a:latin typeface="Lucida Console"/>
                <a:cs typeface="Lucida Console"/>
              </a:rPr>
              <a:t>country=GB</a:t>
            </a:r>
            <a:endParaRPr sz="19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1768" y="4333240"/>
            <a:ext cx="4870450" cy="116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245"/>
              </a:lnSpc>
              <a:spcBef>
                <a:spcPts val="100"/>
              </a:spcBef>
              <a:tabLst>
                <a:tab pos="570865" algn="l"/>
              </a:tabLst>
            </a:pPr>
            <a:r>
              <a:rPr sz="1900" spc="-5" dirty="0">
                <a:solidFill>
                  <a:srgbClr val="1D516C"/>
                </a:solidFill>
                <a:latin typeface="Lucida Console"/>
                <a:cs typeface="Lucida Console"/>
              </a:rPr>
              <a:t>│	</a:t>
            </a: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├──</a:t>
            </a:r>
            <a:r>
              <a:rPr sz="1900" spc="-3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spc="-25" dirty="0">
                <a:solidFill>
                  <a:srgbClr val="1D516C"/>
                </a:solidFill>
                <a:latin typeface="Lucida Console"/>
                <a:cs typeface="Lucida Console"/>
              </a:rPr>
              <a:t>20170516T1600-GB-01.tar.gz</a:t>
            </a:r>
            <a:endParaRPr sz="1900">
              <a:latin typeface="Lucida Console"/>
              <a:cs typeface="Lucida Console"/>
            </a:endParaRPr>
          </a:p>
          <a:p>
            <a:pPr>
              <a:lnSpc>
                <a:spcPts val="2195"/>
              </a:lnSpc>
              <a:tabLst>
                <a:tab pos="570865" algn="l"/>
              </a:tabLst>
            </a:pPr>
            <a:r>
              <a:rPr sz="1900" spc="-5" dirty="0">
                <a:solidFill>
                  <a:srgbClr val="1D516C"/>
                </a:solidFill>
                <a:latin typeface="Lucida Console"/>
                <a:cs typeface="Lucida Console"/>
              </a:rPr>
              <a:t>│	</a:t>
            </a: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└──</a:t>
            </a:r>
            <a:r>
              <a:rPr sz="1900" spc="-3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spc="-25" dirty="0">
                <a:solidFill>
                  <a:srgbClr val="1D516C"/>
                </a:solidFill>
                <a:latin typeface="Lucida Console"/>
                <a:cs typeface="Lucida Console"/>
              </a:rPr>
              <a:t>20170516T1600-GB-02.tar.gz</a:t>
            </a:r>
            <a:endParaRPr sz="1900">
              <a:latin typeface="Lucida Console"/>
              <a:cs typeface="Lucida Console"/>
            </a:endParaRPr>
          </a:p>
          <a:p>
            <a:pPr>
              <a:lnSpc>
                <a:spcPts val="2230"/>
              </a:lnSpc>
            </a:pP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└──</a:t>
            </a:r>
            <a:r>
              <a:rPr sz="1900" spc="-4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spc="-25" dirty="0">
                <a:solidFill>
                  <a:srgbClr val="1D516C"/>
                </a:solidFill>
                <a:latin typeface="Lucida Console"/>
                <a:cs typeface="Lucida Console"/>
              </a:rPr>
              <a:t>country=US</a:t>
            </a:r>
            <a:endParaRPr sz="1900">
              <a:latin typeface="Lucida Console"/>
              <a:cs typeface="Lucida Console"/>
            </a:endParaRPr>
          </a:p>
          <a:p>
            <a:pPr marL="571500">
              <a:lnSpc>
                <a:spcPct val="100000"/>
              </a:lnSpc>
              <a:spcBef>
                <a:spcPts val="25"/>
              </a:spcBef>
            </a:pPr>
            <a:r>
              <a:rPr sz="1900" spc="-15" dirty="0">
                <a:solidFill>
                  <a:srgbClr val="1D516C"/>
                </a:solidFill>
                <a:latin typeface="Lucida Console"/>
                <a:cs typeface="Lucida Console"/>
              </a:rPr>
              <a:t>└──</a:t>
            </a:r>
            <a:r>
              <a:rPr sz="1900" spc="-35" dirty="0">
                <a:solidFill>
                  <a:srgbClr val="1D516C"/>
                </a:solidFill>
                <a:latin typeface="Lucida Console"/>
                <a:cs typeface="Lucida Console"/>
              </a:rPr>
              <a:t> </a:t>
            </a:r>
            <a:r>
              <a:rPr sz="1900" spc="-25" dirty="0">
                <a:solidFill>
                  <a:srgbClr val="1D516C"/>
                </a:solidFill>
                <a:latin typeface="Lucida Console"/>
                <a:cs typeface="Lucida Console"/>
              </a:rPr>
              <a:t>20170516T1500-US-01.tar.gz</a:t>
            </a:r>
            <a:endParaRPr sz="19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79124" y="3501697"/>
            <a:ext cx="3834129" cy="311150"/>
          </a:xfrm>
          <a:custGeom>
            <a:avLst/>
            <a:gdLst/>
            <a:ahLst/>
            <a:cxnLst/>
            <a:rect l="l" t="t" r="r" b="b"/>
            <a:pathLst>
              <a:path w="3834129" h="311150">
                <a:moveTo>
                  <a:pt x="0" y="0"/>
                </a:moveTo>
                <a:lnTo>
                  <a:pt x="3833869" y="0"/>
                </a:lnTo>
                <a:lnTo>
                  <a:pt x="3833869" y="310920"/>
                </a:lnTo>
                <a:lnTo>
                  <a:pt x="0" y="3109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08657" y="242315"/>
            <a:ext cx="27520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00" dirty="0">
                <a:solidFill>
                  <a:srgbClr val="030506"/>
                </a:solidFill>
                <a:latin typeface="Tahoma"/>
                <a:cs typeface="Tahoma"/>
              </a:rPr>
              <a:t>Partitioning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04728" y="1803717"/>
          <a:ext cx="10415905" cy="3182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0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0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0C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0805" marR="426720">
                        <a:lnSpc>
                          <a:spcPct val="101400"/>
                        </a:lnSpc>
                        <a:spcBef>
                          <a:spcPts val="235"/>
                        </a:spcBef>
                      </a:pPr>
                      <a:r>
                        <a:rPr sz="1400" b="1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select </a:t>
                      </a:r>
                      <a:r>
                        <a:rPr sz="1400" b="1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count(*) 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from 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datalake 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where  dt=‘20170515’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0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0805" marR="1557020">
                        <a:lnSpc>
                          <a:spcPct val="101400"/>
                        </a:lnSpc>
                        <a:spcBef>
                          <a:spcPts val="235"/>
                        </a:spcBef>
                      </a:pPr>
                      <a:r>
                        <a:rPr sz="1400" b="1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select </a:t>
                      </a:r>
                      <a:r>
                        <a:rPr sz="1400" b="1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count(*) 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from 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datalake 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where 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dt </a:t>
                      </a:r>
                      <a:r>
                        <a:rPr sz="1400" b="1" spc="-3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&gt;= 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‘20170515’ 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dt </a:t>
                      </a:r>
                      <a:r>
                        <a:rPr sz="1400" b="1" spc="-3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&lt;</a:t>
                      </a:r>
                      <a:r>
                        <a:rPr sz="1400" b="1" spc="-25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‘20170516’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0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b="1" spc="-40" dirty="0">
                          <a:solidFill>
                            <a:srgbClr val="002D43"/>
                          </a:solidFill>
                          <a:latin typeface="Tahoma"/>
                          <a:cs typeface="Tahoma"/>
                        </a:rPr>
                        <a:t>Non-Partitioned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b="1" spc="-40" dirty="0">
                          <a:solidFill>
                            <a:srgbClr val="002D43"/>
                          </a:solidFill>
                          <a:latin typeface="Tahoma"/>
                          <a:cs typeface="Tahoma"/>
                        </a:rPr>
                        <a:t>Partitioned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b="1" spc="-40" dirty="0">
                          <a:solidFill>
                            <a:srgbClr val="002D43"/>
                          </a:solidFill>
                          <a:latin typeface="Tahoma"/>
                          <a:cs typeface="Tahoma"/>
                        </a:rPr>
                        <a:t>Non-Partitioned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b="1" spc="-40" dirty="0">
                          <a:solidFill>
                            <a:srgbClr val="002D43"/>
                          </a:solidFill>
                          <a:latin typeface="Tahoma"/>
                          <a:cs typeface="Tahoma"/>
                        </a:rPr>
                        <a:t>Partitioned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400" spc="-4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Run</a:t>
                      </a:r>
                      <a:r>
                        <a:rPr sz="2400" spc="-5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00" spc="1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endParaRPr sz="2400">
                        <a:latin typeface="Century Gothic"/>
                        <a:cs typeface="Century Gothic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2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9.71</a:t>
                      </a:r>
                      <a:r>
                        <a:rPr sz="1800" spc="-3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-16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sec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85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2.16</a:t>
                      </a:r>
                      <a:r>
                        <a:rPr sz="1800" b="1" spc="-7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1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sec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3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10.41</a:t>
                      </a:r>
                      <a:r>
                        <a:rPr sz="1800" spc="-4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-16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sec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85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2.73</a:t>
                      </a:r>
                      <a:r>
                        <a:rPr sz="1800" b="1" spc="-65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1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sec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1440" marR="8045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400" spc="-20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Data  </a:t>
                      </a:r>
                      <a:r>
                        <a:rPr sz="2400" spc="-1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S</a:t>
                      </a:r>
                      <a:r>
                        <a:rPr sz="2400" spc="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c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a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nn</a:t>
                      </a:r>
                      <a:r>
                        <a:rPr sz="2400" spc="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d</a:t>
                      </a:r>
                      <a:endParaRPr sz="2400">
                        <a:latin typeface="Century Gothic"/>
                        <a:cs typeface="Century Gothic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2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74.1</a:t>
                      </a:r>
                      <a:r>
                        <a:rPr sz="1800" spc="-4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-13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GB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9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29.06</a:t>
                      </a:r>
                      <a:r>
                        <a:rPr sz="1800" b="1" spc="-7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8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MB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25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74.1</a:t>
                      </a:r>
                      <a:r>
                        <a:rPr sz="1800" spc="-4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-13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GB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9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871.39</a:t>
                      </a:r>
                      <a:r>
                        <a:rPr sz="1800" b="1" spc="-65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8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MB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400" spc="-12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endParaRPr sz="2400">
                        <a:latin typeface="Century Gothic"/>
                        <a:cs typeface="Century Gothic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3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$0.36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9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$0.0001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30" dirty="0">
                          <a:solidFill>
                            <a:srgbClr val="002D43"/>
                          </a:solidFill>
                          <a:latin typeface="Century Gothic"/>
                          <a:cs typeface="Century Gothic"/>
                        </a:rPr>
                        <a:t>$0.36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9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$0.004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400" b="1" spc="-114" dirty="0">
                          <a:solidFill>
                            <a:srgbClr val="002D43"/>
                          </a:solidFill>
                          <a:latin typeface="Tahoma"/>
                          <a:cs typeface="Tahoma"/>
                        </a:rPr>
                        <a:t>Results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2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77% </a:t>
                      </a:r>
                      <a:r>
                        <a:rPr sz="1800" b="1" spc="-7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faster, </a:t>
                      </a:r>
                      <a:r>
                        <a:rPr sz="1800" b="1" spc="-22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99%</a:t>
                      </a:r>
                      <a:r>
                        <a:rPr sz="1800" b="1" spc="-204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75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cheaper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2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73% </a:t>
                      </a:r>
                      <a:r>
                        <a:rPr sz="1800" b="1" spc="-7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faster, </a:t>
                      </a:r>
                      <a:r>
                        <a:rPr sz="1800" b="1" spc="-22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98%</a:t>
                      </a:r>
                      <a:r>
                        <a:rPr sz="1800" b="1" spc="-200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75" dirty="0">
                          <a:solidFill>
                            <a:srgbClr val="FF9900"/>
                          </a:solidFill>
                          <a:latin typeface="Tahoma"/>
                          <a:cs typeface="Tahoma"/>
                        </a:rPr>
                        <a:t>cheaper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D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902" y="562356"/>
            <a:ext cx="584898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00" dirty="0">
                <a:solidFill>
                  <a:srgbClr val="030506"/>
                </a:solidFill>
                <a:latin typeface="Tahoma"/>
                <a:cs typeface="Tahoma"/>
              </a:rPr>
              <a:t>Partitioning </a:t>
            </a:r>
            <a:r>
              <a:rPr sz="3800" b="1" spc="-114" dirty="0">
                <a:solidFill>
                  <a:srgbClr val="030506"/>
                </a:solidFill>
                <a:latin typeface="Tahoma"/>
                <a:cs typeface="Tahoma"/>
              </a:rPr>
              <a:t>-</a:t>
            </a:r>
            <a:r>
              <a:rPr sz="3800" b="1" spc="-185" dirty="0">
                <a:solidFill>
                  <a:srgbClr val="030506"/>
                </a:solidFill>
                <a:latin typeface="Tahoma"/>
                <a:cs typeface="Tahoma"/>
              </a:rPr>
              <a:t> </a:t>
            </a:r>
            <a:r>
              <a:rPr sz="3800" b="1" spc="-155" dirty="0">
                <a:solidFill>
                  <a:srgbClr val="030506"/>
                </a:solidFill>
                <a:latin typeface="Tahoma"/>
                <a:cs typeface="Tahoma"/>
              </a:rPr>
              <a:t>Advantages</a:t>
            </a:r>
            <a:endParaRPr sz="3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509" y="804164"/>
            <a:ext cx="9529445" cy="11410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40" dirty="0">
                <a:solidFill>
                  <a:srgbClr val="1D516C"/>
                </a:solidFill>
                <a:latin typeface="Century Gothic"/>
                <a:cs typeface="Century Gothic"/>
              </a:rPr>
              <a:t>Compressing </a:t>
            </a:r>
            <a:r>
              <a:rPr sz="2400" spc="5" dirty="0">
                <a:solidFill>
                  <a:srgbClr val="1D516C"/>
                </a:solidFill>
                <a:latin typeface="Century Gothic"/>
                <a:cs typeface="Century Gothic"/>
              </a:rPr>
              <a:t>your </a:t>
            </a:r>
            <a:r>
              <a:rPr sz="2400" spc="-170" dirty="0">
                <a:solidFill>
                  <a:srgbClr val="1D516C"/>
                </a:solidFill>
                <a:latin typeface="Century Gothic"/>
                <a:cs typeface="Century Gothic"/>
              </a:rPr>
              <a:t>data </a:t>
            </a:r>
            <a:r>
              <a:rPr sz="2400" spc="-250" dirty="0">
                <a:solidFill>
                  <a:srgbClr val="1D516C"/>
                </a:solidFill>
                <a:latin typeface="Century Gothic"/>
                <a:cs typeface="Century Gothic"/>
              </a:rPr>
              <a:t>can </a:t>
            </a:r>
            <a:r>
              <a:rPr sz="2400" spc="-130" dirty="0">
                <a:solidFill>
                  <a:srgbClr val="1D516C"/>
                </a:solidFill>
                <a:latin typeface="Century Gothic"/>
                <a:cs typeface="Century Gothic"/>
              </a:rPr>
              <a:t>speed </a:t>
            </a:r>
            <a:r>
              <a:rPr sz="2400" spc="-120" dirty="0">
                <a:solidFill>
                  <a:srgbClr val="1D516C"/>
                </a:solidFill>
                <a:latin typeface="Century Gothic"/>
                <a:cs typeface="Century Gothic"/>
              </a:rPr>
              <a:t>up </a:t>
            </a:r>
            <a:r>
              <a:rPr sz="2400" spc="5" dirty="0">
                <a:solidFill>
                  <a:srgbClr val="1D516C"/>
                </a:solidFill>
                <a:latin typeface="Century Gothic"/>
                <a:cs typeface="Century Gothic"/>
              </a:rPr>
              <a:t>your </a:t>
            </a:r>
            <a:r>
              <a:rPr sz="2400" spc="-15" dirty="0">
                <a:solidFill>
                  <a:srgbClr val="1D516C"/>
                </a:solidFill>
                <a:latin typeface="Century Gothic"/>
                <a:cs typeface="Century Gothic"/>
              </a:rPr>
              <a:t>queries</a:t>
            </a:r>
            <a:r>
              <a:rPr sz="2400" spc="65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400" spc="40" dirty="0">
                <a:solidFill>
                  <a:srgbClr val="1D516C"/>
                </a:solidFill>
                <a:latin typeface="Century Gothic"/>
                <a:cs typeface="Century Gothic"/>
              </a:rPr>
              <a:t>significantly</a:t>
            </a:r>
            <a:endParaRPr sz="2400">
              <a:latin typeface="Century Gothic"/>
              <a:cs typeface="Century Gothic"/>
            </a:endParaRPr>
          </a:p>
          <a:p>
            <a:pPr marL="393700" indent="-3810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40" dirty="0">
                <a:solidFill>
                  <a:srgbClr val="1D516C"/>
                </a:solidFill>
                <a:latin typeface="Century Gothic"/>
                <a:cs typeface="Century Gothic"/>
              </a:rPr>
              <a:t>Splittable </a:t>
            </a:r>
            <a:r>
              <a:rPr sz="2400" spc="35" dirty="0">
                <a:solidFill>
                  <a:srgbClr val="1D516C"/>
                </a:solidFill>
                <a:latin typeface="Century Gothic"/>
                <a:cs typeface="Century Gothic"/>
              </a:rPr>
              <a:t>formats </a:t>
            </a:r>
            <a:r>
              <a:rPr sz="2400" spc="-114" dirty="0">
                <a:solidFill>
                  <a:srgbClr val="1D516C"/>
                </a:solidFill>
                <a:latin typeface="Century Gothic"/>
                <a:cs typeface="Century Gothic"/>
              </a:rPr>
              <a:t>enable </a:t>
            </a:r>
            <a:r>
              <a:rPr sz="2400" spc="-5" dirty="0">
                <a:solidFill>
                  <a:srgbClr val="1D516C"/>
                </a:solidFill>
                <a:latin typeface="Century Gothic"/>
                <a:cs typeface="Century Gothic"/>
              </a:rPr>
              <a:t>parallel </a:t>
            </a:r>
            <a:r>
              <a:rPr sz="2400" spc="-30" dirty="0">
                <a:solidFill>
                  <a:srgbClr val="1D516C"/>
                </a:solidFill>
                <a:latin typeface="Century Gothic"/>
                <a:cs typeface="Century Gothic"/>
              </a:rPr>
              <a:t>processing </a:t>
            </a:r>
            <a:r>
              <a:rPr sz="2400" spc="-50" dirty="0">
                <a:solidFill>
                  <a:srgbClr val="1D516C"/>
                </a:solidFill>
                <a:latin typeface="Century Gothic"/>
                <a:cs typeface="Century Gothic"/>
              </a:rPr>
              <a:t>across</a:t>
            </a:r>
            <a:r>
              <a:rPr sz="2400" spc="95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400" spc="-80" dirty="0">
                <a:solidFill>
                  <a:srgbClr val="1D516C"/>
                </a:solidFill>
                <a:latin typeface="Century Gothic"/>
                <a:cs typeface="Century Gothic"/>
              </a:rPr>
              <a:t>nodes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18" y="2069914"/>
          <a:ext cx="10191115" cy="3395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0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3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Splittable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tc>
                  <a:txBody>
                    <a:bodyPr/>
                    <a:lstStyle/>
                    <a:p>
                      <a:pPr marL="537210" marR="164465" indent="-365125">
                        <a:lnSpc>
                          <a:spcPct val="100800"/>
                        </a:lnSpc>
                        <a:spcBef>
                          <a:spcPts val="23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ress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  n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tc>
                  <a:txBody>
                    <a:bodyPr/>
                    <a:lstStyle/>
                    <a:p>
                      <a:pPr marL="579120" marR="310515" indent="-262255">
                        <a:lnSpc>
                          <a:spcPct val="100800"/>
                        </a:lnSpc>
                        <a:spcBef>
                          <a:spcPts val="23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go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 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Speed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Good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9060" marR="91440" indent="462280">
                        <a:lnSpc>
                          <a:spcPct val="100800"/>
                        </a:lnSpc>
                        <a:spcBef>
                          <a:spcPts val="235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Gzip  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spc="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EF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400" spc="-18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TE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Medium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Raw</a:t>
                      </a:r>
                      <a:r>
                        <a:rPr sz="2400" spc="-1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bzip2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spc="-7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spc="-3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Very</a:t>
                      </a:r>
                      <a:r>
                        <a:rPr sz="2400" spc="-1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Slow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spc="-3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Very 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Files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LZO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spc="-7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Fast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Slow</a:t>
                      </a:r>
                      <a:r>
                        <a:rPr sz="2400" spc="-14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Analytics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Snappy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520065" marR="264160" indent="-248920">
                        <a:lnSpc>
                          <a:spcPct val="100800"/>
                        </a:lnSpc>
                        <a:spcBef>
                          <a:spcPts val="235"/>
                        </a:spcBef>
                      </a:pPr>
                      <a:r>
                        <a:rPr sz="2400" spc="-7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Yes</a:t>
                      </a:r>
                      <a:r>
                        <a:rPr sz="2400" spc="-10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and  No</a:t>
                      </a:r>
                      <a:r>
                        <a:rPr sz="2400" spc="-3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spc="-3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Very</a:t>
                      </a:r>
                      <a:r>
                        <a:rPr sz="2400" spc="-1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Fast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692150" marR="481965" indent="-202565">
                        <a:lnSpc>
                          <a:spcPct val="100800"/>
                        </a:lnSpc>
                        <a:spcBef>
                          <a:spcPts val="235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Slow 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2400" spc="-7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Fast  Analytics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35909" y="5802883"/>
            <a:ext cx="9551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*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Depends on 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if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the source format 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splittable and can output each record into </a:t>
            </a:r>
            <a:r>
              <a:rPr sz="1800" dirty="0">
                <a:solidFill>
                  <a:srgbClr val="1D516C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Snappy</a:t>
            </a:r>
            <a:r>
              <a:rPr sz="1800" spc="3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7200" y="96012"/>
            <a:ext cx="26149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5" dirty="0">
                <a:solidFill>
                  <a:srgbClr val="030506"/>
                </a:solidFill>
                <a:latin typeface="Calibri"/>
                <a:cs typeface="Calibri"/>
              </a:rPr>
              <a:t>Compression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526" y="142239"/>
            <a:ext cx="45904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dirty="0">
                <a:solidFill>
                  <a:srgbClr val="030506"/>
                </a:solidFill>
                <a:latin typeface="Calibri"/>
                <a:cs typeface="Calibri"/>
              </a:rPr>
              <a:t>Compression -</a:t>
            </a:r>
            <a:r>
              <a:rPr sz="3700" b="1" spc="10" dirty="0">
                <a:solidFill>
                  <a:srgbClr val="030506"/>
                </a:solidFill>
                <a:latin typeface="Calibri"/>
                <a:cs typeface="Calibri"/>
              </a:rPr>
              <a:t> </a:t>
            </a:r>
            <a:r>
              <a:rPr sz="3700" b="1" spc="-10" dirty="0">
                <a:solidFill>
                  <a:srgbClr val="030506"/>
                </a:solidFill>
                <a:latin typeface="Calibri"/>
                <a:cs typeface="Calibri"/>
              </a:rPr>
              <a:t>Example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20" dirty="0"/>
              <a:t>© </a:t>
            </a:r>
            <a:r>
              <a:rPr spc="30" dirty="0"/>
              <a:t>2020, </a:t>
            </a:r>
            <a:r>
              <a:rPr spc="-40" dirty="0"/>
              <a:t>Amazon </a:t>
            </a:r>
            <a:r>
              <a:rPr spc="-65" dirty="0"/>
              <a:t>Web </a:t>
            </a:r>
            <a:r>
              <a:rPr spc="-20" dirty="0"/>
              <a:t>Services, </a:t>
            </a:r>
            <a:r>
              <a:rPr spc="-35" dirty="0"/>
              <a:t>Inc. </a:t>
            </a:r>
            <a:r>
              <a:rPr spc="5" dirty="0"/>
              <a:t>or </a:t>
            </a:r>
            <a:r>
              <a:rPr spc="45" dirty="0"/>
              <a:t>its</a:t>
            </a:r>
            <a:r>
              <a:rPr spc="90" dirty="0"/>
              <a:t> </a:t>
            </a:r>
            <a:r>
              <a:rPr spc="5" dirty="0"/>
              <a:t>Affiliates.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526" y="1377188"/>
            <a:ext cx="67856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1D516C"/>
                </a:solidFill>
                <a:latin typeface="Century Gothic"/>
                <a:cs typeface="Century Gothic"/>
              </a:rPr>
              <a:t>Snappy </a:t>
            </a:r>
            <a:r>
              <a:rPr sz="2400" spc="-35" dirty="0">
                <a:solidFill>
                  <a:srgbClr val="1D516C"/>
                </a:solidFill>
                <a:latin typeface="Century Gothic"/>
                <a:cs typeface="Century Gothic"/>
              </a:rPr>
              <a:t>Compression </a:t>
            </a:r>
            <a:r>
              <a:rPr sz="2400" spc="60" dirty="0">
                <a:solidFill>
                  <a:srgbClr val="1D516C"/>
                </a:solidFill>
                <a:latin typeface="Century Gothic"/>
                <a:cs typeface="Century Gothic"/>
              </a:rPr>
              <a:t>with </a:t>
            </a:r>
            <a:r>
              <a:rPr sz="2400" spc="-45" dirty="0">
                <a:solidFill>
                  <a:srgbClr val="1D516C"/>
                </a:solidFill>
                <a:latin typeface="Century Gothic"/>
                <a:cs typeface="Century Gothic"/>
              </a:rPr>
              <a:t>Parquet </a:t>
            </a:r>
            <a:r>
              <a:rPr sz="2400" spc="85" dirty="0">
                <a:solidFill>
                  <a:srgbClr val="1D516C"/>
                </a:solidFill>
                <a:latin typeface="Century Gothic"/>
                <a:cs typeface="Century Gothic"/>
              </a:rPr>
              <a:t>File</a:t>
            </a:r>
            <a:r>
              <a:rPr sz="2400" spc="570" dirty="0">
                <a:solidFill>
                  <a:srgbClr val="1D516C"/>
                </a:solidFill>
                <a:latin typeface="Century Gothic"/>
                <a:cs typeface="Century Gothic"/>
              </a:rPr>
              <a:t> </a:t>
            </a:r>
            <a:r>
              <a:rPr sz="2400" spc="5" dirty="0">
                <a:solidFill>
                  <a:srgbClr val="1D516C"/>
                </a:solidFill>
                <a:latin typeface="Century Gothic"/>
                <a:cs typeface="Century Gothic"/>
              </a:rPr>
              <a:t>Format</a:t>
            </a:r>
            <a:endParaRPr sz="2400">
              <a:latin typeface="Century Gothic"/>
              <a:cs typeface="Century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6117" y="1958478"/>
          <a:ext cx="10548620" cy="2573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5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Format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 on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Run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735330">
                        <a:lnSpc>
                          <a:spcPct val="100800"/>
                        </a:lnSpc>
                        <a:spcBef>
                          <a:spcPts val="22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 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nn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ed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1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spc="-7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Text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1.15</a:t>
                      </a:r>
                      <a:r>
                        <a:rPr sz="2400" spc="-5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TB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3m</a:t>
                      </a:r>
                      <a:r>
                        <a:rPr sz="2400" spc="-1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56s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1.15</a:t>
                      </a:r>
                      <a:r>
                        <a:rPr sz="2400" spc="-5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TB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$5.75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Parquet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1D516C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130</a:t>
                      </a:r>
                      <a:r>
                        <a:rPr sz="2400" spc="-1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GB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1D516C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6.78s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1D516C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2.51</a:t>
                      </a:r>
                      <a:r>
                        <a:rPr sz="2400" spc="-1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GB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1D516C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$0.013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1D516C"/>
                      </a:solidFill>
                      <a:prstDash val="solid"/>
                    </a:lnB>
                    <a:solidFill>
                      <a:srgbClr val="E7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b="1" spc="-5" dirty="0">
                          <a:solidFill>
                            <a:srgbClr val="002D43"/>
                          </a:solidFill>
                          <a:latin typeface="Arial"/>
                          <a:cs typeface="Arial"/>
                        </a:rPr>
                        <a:t>Result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1D516C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87%</a:t>
                      </a:r>
                      <a:r>
                        <a:rPr sz="2400" b="1" spc="-15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less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1D516C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34x</a:t>
                      </a:r>
                      <a:r>
                        <a:rPr sz="2400" b="1" spc="-20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faster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1D516C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b="1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99%</a:t>
                      </a:r>
                      <a:r>
                        <a:rPr sz="2400" b="1" spc="-15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less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1D516C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400" b="1" spc="-5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99.7%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400" b="1" spc="-5" dirty="0">
                          <a:solidFill>
                            <a:srgbClr val="00B050"/>
                          </a:solidFill>
                          <a:latin typeface="Arial"/>
                          <a:cs typeface="Arial"/>
                        </a:rPr>
                        <a:t>savings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1D516C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B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3009</Words>
  <Application>Microsoft Office PowerPoint</Application>
  <PresentationFormat>Widescreen</PresentationFormat>
  <Paragraphs>623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Century Gothic</vt:lpstr>
      <vt:lpstr>Arial</vt:lpstr>
      <vt:lpstr>Times New Roman</vt:lpstr>
      <vt:lpstr>Calibri</vt:lpstr>
      <vt:lpstr>Tahoma</vt:lpstr>
      <vt:lpstr>Lucida Sans Typewriter</vt:lpstr>
      <vt:lpstr>Lucida Console</vt:lpstr>
      <vt:lpstr>Wingdings</vt:lpstr>
      <vt:lpstr>Office Theme</vt:lpstr>
      <vt:lpstr>Working Within the Data Lake</vt:lpstr>
      <vt:lpstr>Table of contents</vt:lpstr>
      <vt:lpstr>Session’s Focus – Working In The Data Lake</vt:lpstr>
      <vt:lpstr>Optimizing for Cost and  Performance</vt:lpstr>
      <vt:lpstr>Optimizing for Cost and Performance</vt:lpstr>
      <vt:lpstr>Partitioning</vt:lpstr>
      <vt:lpstr>Partitioning - Advantages</vt:lpstr>
      <vt:lpstr>Compression</vt:lpstr>
      <vt:lpstr>Compression - Example</vt:lpstr>
      <vt:lpstr>Compression – File Counts</vt:lpstr>
      <vt:lpstr>PowerPoint Presentation</vt:lpstr>
      <vt:lpstr>Discover</vt:lpstr>
      <vt:lpstr>AWS Glue: Components</vt:lpstr>
      <vt:lpstr>Glue: Data Catalog</vt:lpstr>
      <vt:lpstr>Glue: Data Catalog – Queryable by Many Services</vt:lpstr>
      <vt:lpstr>Glue: Data Catalog - Crawlers</vt:lpstr>
      <vt:lpstr>Create additional Custom Classifiers  with Grok!</vt:lpstr>
      <vt:lpstr>Data Catalog: Table details</vt:lpstr>
      <vt:lpstr>Data Catalog: Version control</vt:lpstr>
      <vt:lpstr>Glue: Crawlers – Detecting Schema and Partitions</vt:lpstr>
      <vt:lpstr>Data Catalog: Automatic partition detection</vt:lpstr>
      <vt:lpstr>AWS Glue: Components</vt:lpstr>
      <vt:lpstr>AWS Glue: Job Authoring - Pick a Source</vt:lpstr>
      <vt:lpstr>AWS Glue: Job Authoring – Pick a Target</vt:lpstr>
      <vt:lpstr>AWS Glue: Job Authoring – Apply Transformation</vt:lpstr>
      <vt:lpstr>AWS Glue: Job Authoring – Code Generation</vt:lpstr>
      <vt:lpstr>Job authoring: ETL code</vt:lpstr>
      <vt:lpstr>AWS Glue: Job Authoring – Import Custom Modules</vt:lpstr>
      <vt:lpstr>PowerPoint Presentation</vt:lpstr>
      <vt:lpstr>Apache Spark and AWS Glue ETL</vt:lpstr>
      <vt:lpstr>Dataframes and Dynamic Frames</vt:lpstr>
      <vt:lpstr>Job Authoring: Glue Dynamic Frames</vt:lpstr>
      <vt:lpstr>Job Authoring: Glue transforms</vt:lpstr>
      <vt:lpstr>Job authoring: Relationalize() transform</vt:lpstr>
      <vt:lpstr>AWS Glue: Job Authoring – “DynamicFrame” High-Level API</vt:lpstr>
      <vt:lpstr>AWS Glue: Job Authoring – “DynamicFrame” High-Level API</vt:lpstr>
      <vt:lpstr>AWS Glue: Components</vt:lpstr>
      <vt:lpstr>AWS Glue Orchestration</vt:lpstr>
      <vt:lpstr>Job execution: Job bookmarks</vt:lpstr>
      <vt:lpstr>AWS Glue job metrics</vt:lpstr>
      <vt:lpstr>AWS Glue: Job Execution – Progress and History</vt:lpstr>
      <vt:lpstr>Job Monitoring and Notification</vt:lpstr>
      <vt:lpstr>AWS Glue: Job Execution - Serverless</vt:lpstr>
      <vt:lpstr>Glue worker types</vt:lpstr>
      <vt:lpstr>AWS Glue: Overall Flow</vt:lpstr>
      <vt:lpstr>Python shell Job</vt:lpstr>
      <vt:lpstr>AWS Glue: Components</vt:lpstr>
      <vt:lpstr>Glue Workflows</vt:lpstr>
      <vt:lpstr>Example event-driven workflow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Within the Data Lake</dc:title>
  <cp:lastModifiedBy>Sathish Venkateswarlu</cp:lastModifiedBy>
  <cp:revision>1</cp:revision>
  <dcterms:created xsi:type="dcterms:W3CDTF">2020-11-30T23:18:34Z</dcterms:created>
  <dcterms:modified xsi:type="dcterms:W3CDTF">2021-04-21T09:29:06Z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2020-11-09T00:00:00Z</vt:filetime>
  </property>
  <property fmtid="{D5CDD505-2E9C-101B-9397-08002B2CF9AE}" pid="3" name="LastSaved">
    <vt:filetime>2020-11-30T00:00:00Z</vt:filetime>
  </property>
</Properties>
</file>